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jpeg" Extension="jpe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94.xml"/>
  <Override ContentType="application/vnd.openxmlformats-officedocument.presentationml.slide+xml" PartName="/ppt/slides/slide68.xml"/>
  <Override ContentType="application/vnd.openxmlformats-officedocument.presentationml.slide+xml" PartName="/ppt/slides/slide107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11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08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129.xml"/>
  <Override ContentType="application/vnd.openxmlformats-officedocument.presentationml.slide+xml" PartName="/ppt/slides/slide76.xml"/>
  <Override ContentType="application/vnd.openxmlformats-officedocument.presentationml.slide+xml" PartName="/ppt/slides/slide131.xml"/>
  <Override ContentType="application/vnd.openxmlformats-officedocument.presentationml.slide+xml" PartName="/ppt/slides/slide63.xml"/>
  <Override ContentType="application/vnd.openxmlformats-officedocument.presentationml.slide+xml" PartName="/ppt/slides/slide101.xml"/>
  <Override ContentType="application/vnd.openxmlformats-officedocument.presentationml.slide+xml" PartName="/ppt/slides/slide93.xml"/>
  <Override ContentType="application/vnd.openxmlformats-officedocument.presentationml.slide+xml" PartName="/ppt/slides/slide116.xml"/>
  <Override ContentType="application/vnd.openxmlformats-officedocument.presentationml.slide+xml" PartName="/ppt/slides/slide103.xml"/>
  <Override ContentType="application/vnd.openxmlformats-officedocument.presentationml.slide+xml" PartName="/ppt/slides/slide80.xml"/>
  <Override ContentType="application/vnd.openxmlformats-officedocument.presentationml.slide+xml" PartName="/ppt/slides/slide13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127.xml"/>
  <Override ContentType="application/vnd.openxmlformats-officedocument.presentationml.slide+xml" PartName="/ppt/slides/slide31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97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106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126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</p:sldIdLst>
  <p:sldSz cy="6858000" cx="9144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8" Type="http://schemas.openxmlformats.org/officeDocument/2006/relationships/slide" Target="slides/slide133.xml"/><Relationship Id="rId137" Type="http://schemas.openxmlformats.org/officeDocument/2006/relationships/slide" Target="slides/slide132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6" Type="http://schemas.openxmlformats.org/officeDocument/2006/relationships/slide" Target="slides/slide131.xml"/><Relationship Id="rId135" Type="http://schemas.openxmlformats.org/officeDocument/2006/relationships/slide" Target="slides/slide130.xml"/><Relationship Id="rId134" Type="http://schemas.openxmlformats.org/officeDocument/2006/relationships/slide" Target="slides/slide129.xml"/><Relationship Id="rId133" Type="http://schemas.openxmlformats.org/officeDocument/2006/relationships/slide" Target="slides/slide12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6FD5F-8BDA-4608-AABC-24D717B8E17A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08FD9-07C5-409A-BCB1-C52B293FE3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http://www.ptinews.com/pressrelease/55539_press-subMaximus-registered-a-growth-of-32--in-Revenue-and-Net-Profit-in-FY-22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https://www.newkerala.com/news/2022/77727.htm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https://theindianjournal.in/index.php/2022/06/11/maximus-registered-a-growth-of-32-in-revenue-and-net-profit-in-fy22/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101</a:t>
            </a:fld>
            <a:endParaRPr 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https://themsmenews.com/index.php/2022/06/11/maximus-registered-a-growth-of-32-in-revenue-and-net-profit-in-fy22/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102</a:t>
            </a:fld>
            <a:endParaRPr 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https://thenationtimes.co.in/index.php/2022/06/11/maximus-registered-a-growth-of-32-in-revenue-and-net-profit-in-fy22/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103</a:t>
            </a:fld>
            <a:endParaRPr 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https://newswirekarnataka.com/index.php/2022/06/11/maximus-registered-a-growth-of-32-in-revenue-and-net-profit-in-fy22/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104</a:t>
            </a:fld>
            <a:endParaRPr 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https://thenewsbharti.com/index.php/2022/06/11/maximus-registered-a-growth-of-32-in-revenue-and-net-profit-in-fy22/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105</a:t>
            </a:fld>
            <a:endParaRPr 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https://theprimeindia.in/index.php/2022/06/11/maximus-registered-a-growth-of-32-in-revenue-and-net-profit-in-fy22/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106</a:t>
            </a:fld>
            <a:endParaRPr 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https://thesamay.co.in/index.php/2022/06/11/maximus-registered-a-growth-of-32-in-revenue-and-net-profit-in-fy22/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107</a:t>
            </a:fld>
            <a:endParaRPr 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https://thestartupstory.co.in/index.php/2022/06/11/maximus-registered-a-growth-of-32-in-revenue-and-net-profit-in-fy22/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108</a:t>
            </a:fld>
            <a:endParaRPr 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.	https://thetimes24.in/index.php/2022/06/11/maximus-registered-a-growth-of-32-in-revenue-and-net-profit-in-fy22/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109</a:t>
            </a:fld>
            <a:endParaRPr lang="en-U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https://theudyog.in/maximus-registered-a-growth-of-32-in-revenue-and-net-profit-in-fy22/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https://m.dailyhunt.in/news/india/english/daily+prabhat-epaper-dlyprbte/maximus+registered+a+growth+of+32+per+cent+in+revenue+and+net+profit+in+fy22-newsid-n394525892?s=a&amp;uu=0xa75317646e3f2bc8&amp;ss=pd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https://truestoryindia.com/index.php/2022/06/11/maximus-registered-a-growth-of-32-in-revenue-and-net-profit-in-fy22/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111</a:t>
            </a:fld>
            <a:endParaRPr lang="en-US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https://theoneindia.in/index.php/2022/06/11/maximus-registered-a-growth-of-32-in-revenue-and-net-profit-in-fy22/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112</a:t>
            </a:fld>
            <a:endParaRPr lang="en-US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https://up18news.com/maximus-registered-a-growth-of-32-in-revenue-and-net-profit-in-fy22/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113</a:t>
            </a:fld>
            <a:endParaRPr lang="en-US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https://www.indiainfoline.com/article/news-top-story/maximus-international-hits-new-high-after-registering-32-yoy-growth-in-revenue-and-net-profit-in-fy22-122060900081_1.html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114</a:t>
            </a:fld>
            <a:endParaRPr lang="en-US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https://jionews.com/home/article/10/1593333233/Maximus-registered-a-growth-of-32-per-cent-in-revenue-and-net-profit-in-FY%E2%80%9922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pPr/>
              <a:t>115</a:t>
            </a:fld>
            <a:endParaRPr 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https://www.newyorkdespatch.com/news/maximus-registered-a-growth-of-32-per-cent-in-revenue-and-net-profit-in-fy2220220611172635/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pPr/>
              <a:t>116</a:t>
            </a:fld>
            <a:endParaRPr lang="en-US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https://news.google.com/search?q=Maximus%20registered%20a%20growth%20of%2032%20per%20cent%20in%20revenue%20and%20net%20profit%20in%20FY%2722&amp;hl=en-IN&amp;gl=IN&amp;ceid=IN%3Aen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pPr/>
              <a:t>117</a:t>
            </a:fld>
            <a:endParaRPr lang="en-US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https://newsroombuzz.com/maximus-registered-a-growth-of-32-in-revenue-and-net-profit-in-fy22/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pPr/>
              <a:t>118</a:t>
            </a:fld>
            <a:endParaRPr lang="en-US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https://newssupplydaily.com/index.php/2022/06/11/maximus-registered-a-growth-of-32-in-revenue-and-net-profit-in-fy22/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pPr/>
              <a:t>119</a:t>
            </a:fld>
            <a:endParaRPr lang="en-US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https://venturecompanynews.com/maximus-registered-a-growth-of-32-in-revenue-and-net-profit-in-fy22/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pPr/>
              <a:t>120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https://www.takeonedigitalnetwork.com/post/maximus-registered-a-growth-of-32-per-cent-in-revenue-and-net-profit-in-fy-22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https://www.illustrateddailynews.com/maximus-registered-a-growth-of-32-per-cent-in-revenue-and-net-profit-in-fy22/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https://www.australiamorningtribune.com/news/maximus-registered-a-growth-of-32-per-cent-in-revenue-and-net-profit-in-fy2220220611172635/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https://www.sydneyeveningpost.com/news/maximus-registered-a-growth-of-32-per-cent-in-revenue-and-net-profit-in-fy2220220611172635/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https://www.srilankaislandnews.com/news/maximus-registered-a-growth-of-32-per-cent-in-revenue-and-net-profit-in-fy2220220611172635/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https://www.britishcolumbiatimes.com/news/maximus-registered-a-growth-of-32-per-cent-in-revenue-and-net-profit-in-fy2220220611172635/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https://www.losangeleseveningdespatch.com/news/maximus-registered-a-growth-of-32-per-cent-in-revenue-and-net-profit-in-fy2220220611172635/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https://www.usworldtoday.com/news/maximus-registered-a-growth-of-32-per-cent-in-revenue-and-net-profit-in-fy2220220611172635/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https://www.devdiscourse.com/article/business/2071234-maximus-registered-a-growth-of-32-in-revenue-and-net-profit-in-fy22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https://www.floridabreakingnews.com/news/maximus-registered-a-growth-of-32-per-cent-in-revenue-and-net-profit-in-fy2220220611172635/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https://www.richmondeveningnews.com/news/maximus-registered-a-growth-of-32-per-cent-in-revenue-and-net-profit-in-fy2220220611172635/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https://www.mountainviewsentinel.com/news/maximus-registered-a-growth-of-32-per-cent-in-revenue-and-net-profit-in-fy2220220611172635/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https://www.torontosuntimes.com/news/maximus-registered-a-growth-of-32-per-cent-in-revenue-and-net-profit-in-fy2220220611172635/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https://www.francenetworktimes.com/news/maximus-registered-a-growth-of-32-per-cent-in-revenue-and-net-profit-in-fy2220220611172635/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https://www.englandnewsportal.com/news/maximus-registered-a-growth-of-32-per-cent-in-revenue-and-net-profit-in-fy2220220611172635/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https://www.birminghamallnewsnetwork.com/news/maximus-registered-a-growth-of-32-per-cent-in-revenue-and-net-profit-in-fy2220220611172635/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https://www.miaminewsherald.com/news/maximus-registered-a-growth-of-32-per-cent-in-revenue-and-net-profit-in-fy2220220611172635/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https://www.whitehousenewstime.com/news/maximus-registered-a-growth-of-32-per-cent-in-revenue-and-net-profit-in-fy2220220611172635/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157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https://www.dubaicityreporter.com/news/maximus-registered-a-growth-of-32-per-cent-in-revenue-and-net-profit-in-fy2220220611172635/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55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https://www.aninews.in/news/business/business/maximus-registered-a-growth-of-32-per-cent-in-revenue-and-net-profit-in-fy2220220611172639/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https://www.washingtondcdespatch.com/news/maximus-registered-a-growth-of-32-per-cent-in-revenue-and-net-profit-in-fy2220220611172635/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https://www.buffalodespatch.com/news/maximus-registered-a-growth-of-32-per-cent-in-revenue-and-net-profit-in-fy2220220611172635/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https://www.eastcoastamericannews.com/news/maximus-registered-a-growth-of-32-per-cent-in-revenue-and-net-profit-in-fy2220220611172635/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https://www.maldivesstarplus.com/news/maximus-registered-a-growth-of-32-per-cent-in-revenue-and-net-profit-in-fy2220220611172635/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https://www.southchinaherald.news/news/maximus-registered-a-growth-of-32-per-cent-in-revenue-and-net-profit-in-fy2220220611172635/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https://www.capitolhillreporter.com/news/maximus-registered-a-growth-of-32-per-cent-in-revenue-and-net-profit-in-fy2220220611172635/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https://www.japantimestoday.com/news/maximus-registered-a-growth-of-32-per-cent-in-revenue-and-net-profit-in-fy2220220611172635/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https://www.londonchannelnews.com/news/maximus-registered-a-growth-of-32-per-cent-in-revenue-and-net-profit-in-fy2220220611172635/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https://www.britishnewsnetwork.com/news/maximus-registered-a-growth-of-32-per-cent-in-revenue-and-net-profit-in-fy2220220611172635/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https://www.worldnewsnetwork.net/news/maximus-registered-a-growth-of-32-per-cent-in-revenue-and-net-profit-in-fy2220220611172635/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https://www.business-standard.com/content/press-releases-ani/maximus-registered-a-growth-of-32-per-cent-in-revenue-and-net-profit-in-fy-22-122061100758_1.html#:~:text=It%20has%20clocked%20a%20Net,stood%20it%20in%20good%20stead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https://www.thespuzz.com/maximus-registered-a-growth-of-32-in-revenue-and-net-profit-in-fy22/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https://asiannews.in/maximus-registered-a-growth-of-32-in-revenue-and-net-profit-in-fy22/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https://theblunttimes.in/business-vibes/maximus-registered-a-growth-of-32-in-revenue-and-net-profit/cid7808243.htm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https://startupreporter.in/maximus-registered-a-growth-of-32-in-revenue-and-net-profit-in-fy22/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https://theindianalert.com/maximus-registered-a-growth-of-32-in-revenue-and-net-profit-in-fy22/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https://republicnewstoday.com/index.php/2022/06/11/maximus-registered-a-growth-of-32-in-revenue-and-net-profit-in-fy22/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https://mumbaitimes.online/maximus-registered-a-growth-of-32-in-revenue-and-net-profit-in-fy22-primex-news-network/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https://www.scoophot.com/maximus-registered-a-growth-of-32-in-revenue-and-net-profit-in-fy22/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https://www.illustrateddailynews.com/maximus-registered-a-growth-of-32-per-cent-in-revenue-and-net-profit-in-fy22/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https://newsnetworks.co.in/en/2022/06/11/maximus-registered-a-growth-of-32-in-revenue-and-net-profit-in-fy22/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https://theprint.in/ani-press-releases/maximus-registered-a-growth-of-32-per-cent-in-revenue-and-net-profit-in-fy22/992901/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https://assianews.com/maximus-registered-a-growth-of-32-in-revenue-and-net-profit-in-fy22/13855/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https://bestnewsjournal.com/maximus-registered-a-growth-of-32-in-revenue-and-net-profit-in-fy22-primex-news-network/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https://directdigitalnews.com/maximus-registered-a-growth-of-32-in-revenue-and-net-profit-in-fy22/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https://financialnewsday.com/maximus-registered-a-growth-of-32-in-revenue-and-net-profit-in-fy22/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https://forexnewstimes.com/maximus-registered-a-growth-of-32-in-revenue-and-net-profit-in-fy22/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https://globalnewstonight.com/index.php/2022/06/11/maximus-registered-a-growth-of-32-in-revenue-and-net-profit-in-fy22/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https://inbusinesstimes.com/maximus-registered-a-growth-of-32-in-revenue-and-net-profit-in-fy22/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https://justnewsnow.com/maximus-registered-a-growth-of-32-in-revenue-and-net-profit-in-fy22/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https://latestgoldnews.com/index.php/2022/06/11/maximus-registered-a-growth-of-32-in-revenue-and-net-profit-in-fy22/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https://newsecontent.com/maximus-registered-a-growth-of-32-in-revenue-and-net-profit-in-fy22/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http://www.uniindia.com/maximus-registered-a-growth-of-32-in-revenue-and-net-profit-in-fy%C3%A2-22/pnn/news/2755177.html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https://newsradian.com/index.php/2022/06/11/maximus-registered-a-growth-of-32-in-revenue-and-net-profit-in-fy22-2/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https://newstrenddaily.com/index.php/2022/06/11/maximus-registered-a-growth-of-32-in-revenue-and-net-profit-in-fy22-2/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https://primenewstv.com/index.php/2022/06/11/maximus-registered-a-growth-of-32-in-revenue-and-net-profit-in-fy22/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https://punemetronews.com/maximus-registered-a-growth-of-32-in-revenue-and-net-profit-in-fy22/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https://newswireindia.in/index.php/2022/06/11/maximus-registered-a-growth-of-32-in-revenue-and-net-profit-in-fy22/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https://rtnews24.com/index.php/2022/06/11/maximus-registered-a-growth-of-32-in-revenue-and-net-profit-in-fy22/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https://snbindianews.com/maximus-registered-a-growth-of-32-in-revenue-and-net-profit-in-fy22/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https://starnewsline.com/index.php/2022/06/11/maximus-registered-a-growth-of-32-in-revenue-and-net-profit-in-fy22/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https://urbannewsonline.com/index.php/2022/06/11/maximus-registered-a-growth-of-32-in-revenue-and-net-profit-in-fy22/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https://worldnewsforall.com/index.php/2022/06/11/maximus-registered-a-growth-of-32-in-revenue-and-net-profit-in-fy22/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https://www.zee5.com/articles/maximus-registered-a-growth-of-32-per-cent-in-revenue-and-net-profit-in-fy22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https://atulyahindustan.in/maximus-registered-a-growth-of-32-in-revenue-and-net-profit-in-fy22/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https://biznewss.in/index.php/2022/06/11/maximus-registered-a-growth-of-32-in-revenue-and-net-profit-in-fy22/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https://bniindia.in/?p=13377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https://businessvoicenow.com/?p=13334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https://city-lights.in/index.php/2022/06/11/maximus-registered-a-growth-of-32-in-revenue-and-net-profit-in-fy22/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https://cityreporters.in/index.php/2022/06/11/maximus-registered-a-growth-of-32-in-revenue-and-net-profit-in-fy22/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https://companyvoice.in/?p=17130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https://dailybulletin.co.in/index.php/2022/06/11/maximus-registered-a-growth-of-32-in-revenue-and-net-profit-in-fy22/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https://dailybulletin.co.in/index.php/2022/06/11/maximus-registered-a-growth-of-32-in-revenue-and-net-profit-in-fy22/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https://economicindia.co.in/business/maximus-registered-a-growth-of-32-in-revenue-and-net-profit-in-fy22/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https://www.zee5.com/articles/maximus-registered-a-growth-of-32-per-cent-in-revenue-and-net-profit-in-fy22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D44D-24E7-42F0-8337-1B503468138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https://financialpost.co.in/index.php/2022/06/11/maximus-registered-a-growth-of-32-in-revenue-and-net-profit-in-fy22/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https://financialtelegraph.in/index.php/2022/06/11/maximus-registered-a-growth-of-32-in-revenue-and-net-profit-in-fy22/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https://higujarat.com/index.php/2022/06/11/maximus-registered-a-growth-of-32-in-revenue-and-net-profit-in-fy22/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83</a:t>
            </a:fld>
            <a:endParaRPr 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https://newswiregoa.com/index.php/2022/06/11/maximus-registered-a-growth-of-32-in-revenue-and-net-profit-in-fy22/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84</a:t>
            </a:fld>
            <a:endParaRPr 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https://indiafirstnews.in/index.php/2022/06/11/maximus-registered-a-growth-of-32-in-revenue-and-net-profit-in-fy22/96.	https://indiaheadline.in/?p=13394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85</a:t>
            </a:fld>
            <a:endParaRPr 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https://indianbusinessline.com/index.php/2022/06/11/maximus-registered-a-growth-of-32-in-revenue-and-net-profit-in-fy22/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86</a:t>
            </a:fld>
            <a:endParaRPr 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https://indiannewsmaker.com/index.php/2022/06/11/maximus-registered-a-growth-of-32-in-revenue-and-net-profit-in-fy22/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87</a:t>
            </a:fld>
            <a:endParaRPr 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https://indianweekend.com/index.php/2022/06/11/maximus-registered-a-growth-of-32-in-revenue-and-net-profit-in-fy22/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88</a:t>
            </a:fld>
            <a:endParaRPr 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https://mycountry.co.in/index.php/2022/06/11/maximus-registered-a-growth-of-32-in-revenue-and-net-profit-in-fy22/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89</a:t>
            </a:fld>
            <a:endParaRPr 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https://newindiaherald.com/index.php/2022/06/11/maximus-registered-a-growth-of-32-in-revenue-and-net-profit-in-fy22/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86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https://www.business-standard.com/content/press-releases-ani/maximus-registered-a-growth-of-32-per-cent-in-revenue-and-net-profit-in-fy-22-122061100758_1.html#:~:text=It%20has%20clocked%20a%20Net,stood%20it%20in%20good%20stead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https://news-scoop.in/index.php/2022/06/11/maximus-registered-a-growth-of-32-in-revenue-and-net-profit-in-fy22/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91</a:t>
            </a:fld>
            <a:endParaRPr 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https://news21.co.in/index.php/2022/06/11/maximus-registered-a-growth-of-32-in-revenue-and-net-profit-in-fy22/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92</a:t>
            </a:fld>
            <a:endParaRPr 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https://newswiredelhi.com/index.php/2022/06/11/maximus-registered-a-growth-of-32-in-revenue-and-net-profit-in-fy22/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93</a:t>
            </a:fld>
            <a:endParaRPr 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https://newswirepunjab.com/index.php/2022/06/11/maximus-registered-a-growth-of-32-in-revenue-and-net-profit-in-fy22/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94</a:t>
            </a:fld>
            <a:endParaRPr 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https://primexnewsinternational.com/2022/06/11/maximus-registered-a-growth-of-32-in-revenue-and-net-profit-in-fy22/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95</a:t>
            </a:fld>
            <a:endParaRPr 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https://real-news.co.in/index.php/2022/06/11/maximus-registered-a-growth-of-32-in-revenue-and-net-profit-in-fy22/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96</a:t>
            </a:fld>
            <a:endParaRPr 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https://republic21.in/index.php/2022/06/11/maximus-registered-a-growth-of-32-in-revenue-and-net-profit-in-fy22/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97</a:t>
            </a:fld>
            <a:endParaRPr 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https://storywriter.co.in/index.php/2022/06/11/maximus-registered-a-growth-of-32-in-revenue-and-net-profit-in-fy22/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683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https://thebigindia.co.in/index.php/2022/06/11/maximus-registered-a-growth-of-32-in-revenue-and-net-profit-in-fy22/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99</a:t>
            </a:fld>
            <a:endParaRPr 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https://thegrandmedia.in/index.php/2022/06/11/maximus-registered-a-growth-of-32-in-revenue-and-net-profit-in-fy22/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8FD9-07C5-409A-BCB1-C52B293FE340}" type="slidenum">
              <a:rPr lang="en-US" smtClean="0"/>
              <a:t>100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0A4A-455B-461B-BED4-13AAE48CBBF5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2F12F-4676-40D3-A929-F42AE3082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Trinity\2022\Maximus\PR\PR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876256" cy="68762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45024"/>
            <a:ext cx="7772400" cy="1470025"/>
          </a:xfrm>
        </p:spPr>
        <p:txBody>
          <a:bodyPr/>
          <a:lstStyle/>
          <a:p>
            <a:r>
              <a:rPr lang="en-IN" i="1" dirty="0" err="1">
                <a:solidFill>
                  <a:srgbClr val="00B0F0"/>
                </a:solidFill>
              </a:rPr>
              <a:t>Maximus</a:t>
            </a:r>
            <a:r>
              <a:rPr lang="en-IN" i="1" dirty="0">
                <a:solidFill>
                  <a:srgbClr val="00B0F0"/>
                </a:solidFill>
              </a:rPr>
              <a:t> PR</a:t>
            </a:r>
            <a:endParaRPr lang="en-US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0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Trinity\2022\Maximus\PR\PR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0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0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_12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_12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_12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_13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_13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1640" y="935142"/>
            <a:ext cx="6480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https://venturecompanynews.com/maximus-registered-a-growth-of-32-in-revenue-and-net-profit-in-fy22/</a:t>
            </a:r>
          </a:p>
        </p:txBody>
      </p:sp>
      <p:pic>
        <p:nvPicPr>
          <p:cNvPr id="4" name="Picture 3" descr="PR_13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5.jpg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>
            <a:off x="1187624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2738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493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Trinity\2022\Maximus\PR\PR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2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0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87624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3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Trinity\2022\Maximus\PR\New\PR_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4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0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259632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5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0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259632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6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7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Trinity\2022\Maximus\PR\PR_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-1"/>
            <a:ext cx="6858001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8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Trinity\2022\Maximus\PR\PR_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9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0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Trinity\2022\Maximus\PR\PR_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685800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6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7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0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_11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