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sldIdLst>
    <p:sldId id="256" r:id="rId2"/>
    <p:sldId id="412" r:id="rId3"/>
    <p:sldId id="416" r:id="rId4"/>
    <p:sldId id="432" r:id="rId5"/>
    <p:sldId id="511" r:id="rId6"/>
    <p:sldId id="486" r:id="rId7"/>
    <p:sldId id="471" r:id="rId8"/>
    <p:sldId id="485" r:id="rId9"/>
    <p:sldId id="447" r:id="rId10"/>
    <p:sldId id="462" r:id="rId11"/>
    <p:sldId id="463" r:id="rId12"/>
    <p:sldId id="448" r:id="rId13"/>
    <p:sldId id="466" r:id="rId14"/>
    <p:sldId id="468" r:id="rId15"/>
    <p:sldId id="470" r:id="rId16"/>
    <p:sldId id="457" r:id="rId17"/>
    <p:sldId id="458" r:id="rId18"/>
    <p:sldId id="459" r:id="rId19"/>
    <p:sldId id="512" r:id="rId20"/>
    <p:sldId id="487" r:id="rId21"/>
    <p:sldId id="460" r:id="rId22"/>
    <p:sldId id="461" r:id="rId23"/>
    <p:sldId id="489" r:id="rId24"/>
    <p:sldId id="513" r:id="rId25"/>
    <p:sldId id="433" r:id="rId26"/>
    <p:sldId id="488" r:id="rId27"/>
    <p:sldId id="431" r:id="rId28"/>
    <p:sldId id="449" r:id="rId29"/>
    <p:sldId id="491" r:id="rId30"/>
    <p:sldId id="450" r:id="rId31"/>
    <p:sldId id="451" r:id="rId32"/>
    <p:sldId id="452" r:id="rId33"/>
    <p:sldId id="453" r:id="rId34"/>
    <p:sldId id="454" r:id="rId35"/>
    <p:sldId id="455" r:id="rId36"/>
    <p:sldId id="492" r:id="rId37"/>
    <p:sldId id="493" r:id="rId38"/>
    <p:sldId id="494" r:id="rId39"/>
    <p:sldId id="495" r:id="rId40"/>
    <p:sldId id="496" r:id="rId41"/>
    <p:sldId id="497" r:id="rId42"/>
    <p:sldId id="498" r:id="rId43"/>
    <p:sldId id="499" r:id="rId44"/>
    <p:sldId id="500" r:id="rId45"/>
    <p:sldId id="501" r:id="rId46"/>
    <p:sldId id="502" r:id="rId47"/>
    <p:sldId id="503" r:id="rId48"/>
    <p:sldId id="504" r:id="rId49"/>
    <p:sldId id="505" r:id="rId50"/>
    <p:sldId id="506" r:id="rId51"/>
    <p:sldId id="507" r:id="rId52"/>
    <p:sldId id="508" r:id="rId53"/>
    <p:sldId id="509" r:id="rId54"/>
    <p:sldId id="510" r:id="rId5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068" autoAdjust="0"/>
  </p:normalViewPr>
  <p:slideViewPr>
    <p:cSldViewPr>
      <p:cViewPr varScale="1">
        <p:scale>
          <a:sx n="99" d="100"/>
          <a:sy n="99" d="100"/>
        </p:scale>
        <p:origin x="124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9436A9-FCAF-4939-8862-619566D1BE0D}" type="datetimeFigureOut">
              <a:rPr lang="en-US" smtClean="0"/>
              <a:pPr/>
              <a:t>1/4/2025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39EC8D-7B2F-45EC-8357-8BDB2AB4076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5182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5182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5182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5182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5182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5182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5182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5182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5182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E87F0D-4E1A-8834-1E28-CC7B421E3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915E19-D4D4-A3D6-2CBF-52405B28C4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BFE2B5-032C-8E2B-BFB8-157669E5EC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445637-7991-1134-07AF-ED2D45989D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837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AB99A-E414-0523-66E1-A18C9F63F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FC69A3-DF00-03EB-45C2-DBF1198F47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6C89A7-42DA-B564-FAF9-328BCD384C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5E2711-024B-3289-EA00-99A142EDC6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119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5182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5182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5182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571B5-5E96-3689-11D0-FF0D1D6A5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1B53D2-3C99-B000-3CB0-BEDBC059CA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954F88-D989-29C4-47B8-81FC8C36FC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9C5394-15CA-0537-FC87-AA98DA3552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4231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A9FC9-7836-EEB9-50CA-65CC824D6F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DAC6B8-DBEA-473E-E433-F1A3B35A6B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C3DB3D-A620-BDFB-3769-A1F3DAF0F4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59E812-BEF9-50D9-FD1C-E411AF3640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9003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5182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9ECB50-A5A2-7287-355B-C68BFBD22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9FDA1E-836D-D0FE-DCFF-BADFD67D4A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34532A-89EF-C9D6-4D4D-8591ADF12B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4B5F8D-9E7F-1136-0F1E-92C2204914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80118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5182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3692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6B6645-B51D-826D-1E47-32529BA15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AD868D-0E15-32A5-9F30-90D9D5C8DA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4559B3-7BD1-F31B-5A96-6848CD8A5B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A9CAD7-4379-0ADD-ECD7-F76CBE89DE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859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5182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5182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5182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5182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518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EF01-978C-48D2-91B6-0BBDAE586CCD}" type="datetimeFigureOut">
              <a:rPr lang="en-US" smtClean="0"/>
              <a:pPr/>
              <a:t>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C049C-44BF-4DDE-9D9A-03C0374FA3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EF01-978C-48D2-91B6-0BBDAE586CCD}" type="datetimeFigureOut">
              <a:rPr lang="en-US" smtClean="0"/>
              <a:pPr/>
              <a:t>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C049C-44BF-4DDE-9D9A-03C0374FA3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EF01-978C-48D2-91B6-0BBDAE586CCD}" type="datetimeFigureOut">
              <a:rPr lang="en-US" smtClean="0"/>
              <a:pPr/>
              <a:t>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C049C-44BF-4DDE-9D9A-03C0374FA3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EF01-978C-48D2-91B6-0BBDAE586CCD}" type="datetimeFigureOut">
              <a:rPr lang="en-US" smtClean="0"/>
              <a:pPr/>
              <a:t>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C049C-44BF-4DDE-9D9A-03C0374FA3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EF01-978C-48D2-91B6-0BBDAE586CCD}" type="datetimeFigureOut">
              <a:rPr lang="en-US" smtClean="0"/>
              <a:pPr/>
              <a:t>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C049C-44BF-4DDE-9D9A-03C0374FA3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EF01-978C-48D2-91B6-0BBDAE586CCD}" type="datetimeFigureOut">
              <a:rPr lang="en-US" smtClean="0"/>
              <a:pPr/>
              <a:t>1/4/2025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C049C-44BF-4DDE-9D9A-03C0374FA3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EF01-978C-48D2-91B6-0BBDAE586CCD}" type="datetimeFigureOut">
              <a:rPr lang="en-US" smtClean="0"/>
              <a:pPr/>
              <a:t>1/4/2025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C049C-44BF-4DDE-9D9A-03C0374FA3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EF01-978C-48D2-91B6-0BBDAE586CCD}" type="datetimeFigureOut">
              <a:rPr lang="en-US" smtClean="0"/>
              <a:pPr/>
              <a:t>1/4/2025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C049C-44BF-4DDE-9D9A-03C0374FA3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EF01-978C-48D2-91B6-0BBDAE586CCD}" type="datetimeFigureOut">
              <a:rPr lang="en-US" smtClean="0"/>
              <a:pPr/>
              <a:t>1/4/2025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C049C-44BF-4DDE-9D9A-03C0374FA3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EF01-978C-48D2-91B6-0BBDAE586CCD}" type="datetimeFigureOut">
              <a:rPr lang="en-US" smtClean="0"/>
              <a:pPr/>
              <a:t>1/4/2025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C049C-44BF-4DDE-9D9A-03C0374FA3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EF01-978C-48D2-91B6-0BBDAE586CCD}" type="datetimeFigureOut">
              <a:rPr lang="en-US" smtClean="0"/>
              <a:pPr/>
              <a:t>1/4/2025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C049C-44BF-4DDE-9D9A-03C0374FA3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4EF01-978C-48D2-91B6-0BBDAE586CCD}" type="datetimeFigureOut">
              <a:rPr lang="en-US" smtClean="0"/>
              <a:pPr/>
              <a:t>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DC049C-44BF-4DDE-9D9A-03C0374FA3B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republicnewstoday.com/index.php/2024/11/26/maximus-posts-77-percent-increase-in-ebitda-sustaining-upward-trend-revenue-soars-by-63-percent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english.loktej.com/article/15326/maximus-posts-77-percent-increase-in-ebitda--sustaining-upward-trend?utm_source=JioNews&amp;amp;utm_medium=referral&amp;amp;utm_campaign=JioNews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jasthanhorizon.com/maximus-posts-77-percent-increase-in-ebitda-sustaining-upward-trend-revenue-soars-by-63-percent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thenewspremiere.com/maximus-posts-77-percent-increase-in-ebitda-sustaining-upward-trend-revenue-soars-by-63-percent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primenewstv.com/index.php/2024/11/26/maximus-posts-77-percent-increase-in-ebitda-sustaining-upward-trend-revenue-soars-by-63-percent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asiannews.in/maximus-posts-77-percent-increase-in-ebitda-sustaining-upward-trend-revenue-soars-by-63-percent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deccanexpress.co.in/index.php/press-release/maximus-posts-77-percent-increase-in-ebitda-sustaining-upward-trend-revenue-soars-by-63-percent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economicindia.co.in/business/maximus-posts-77-percent-increase-in-ebitda-sustaining-upward-trend-revenue-soars-by-63-percent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ncr-chronicle.com/press-release/maximus-posts-77-percent-increase-in-ebitda-sustaining-upward-trend-revenue-soars-by-63-percent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hindustanmetro.com/maximus-posts-77-percent-increase-in-ebitda-sustaining-upward-trend-revenue-soars-by-63-percent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financialpost.co.in/index.php/maximus-posts-77-percent-increase-in-ebitda-sustaining-upward-trend-revenue-soars-by-63-percent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ngritoday.com/spotlight/maximus-posts-77-percent-increase-in-ebitda-sustaining-upward-trend-revenue-soars-by-63-percent" TargetMode="External"/><Relationship Id="rId7" Type="http://schemas.openxmlformats.org/officeDocument/2006/relationships/hyperlink" Target="https://en.samacharsansaar.com/maximus-posts-77-percent-increase-in-ebitda-sustaining-upward-trend-revenue-soars-by-63-percent/" TargetMode="External"/><Relationship Id="rId2" Type="http://schemas.openxmlformats.org/officeDocument/2006/relationships/hyperlink" Target="https://attentionindia.com/maximus-posts-77-percent-increase-in-ebitda-sustaining-upward-trend-revenue-soars-by-63-percent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up18news.com/maximus-posts-77-percent-increase-in-ebitda-sustaining-upward-trend-revenue-soars-by-63-percent/" TargetMode="External"/><Relationship Id="rId5" Type="http://schemas.openxmlformats.org/officeDocument/2006/relationships/hyperlink" Target="https://startupbabu.in/maximus-posts-77-percent-increase-in-ebitda-sustaining-upward-trend-revenue-soars-by-63-percent" TargetMode="External"/><Relationship Id="rId4" Type="http://schemas.openxmlformats.org/officeDocument/2006/relationships/hyperlink" Target="https://thecapitalnews.in/index.php/press-release/maximus-posts-77-percent-increase-in-ebitda-sustaining-upward-trend-revenue-soars-by-63-percent/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independantexpress.com/maximus-posts-77-percent-increase-in-ebitda-sustaining-upward-trend-revenue-soars-by-63-percent/" TargetMode="External"/><Relationship Id="rId3" Type="http://schemas.openxmlformats.org/officeDocument/2006/relationships/hyperlink" Target="https://m.dailyhunt.in/news/india/english/loktej+english-epaper-loktejen/maximus+posts+77+percent+increase+in+ebitda+sustaining+upward+trend+revenue+soars+by+63+percent-newsid-n640907046?sm=Y" TargetMode="External"/><Relationship Id="rId7" Type="http://schemas.openxmlformats.org/officeDocument/2006/relationships/hyperlink" Target="https://theeasternage.com/maximus-posts-77-percent-increase-in-ebitda-sustaining-upward-trend-revenue-soars-by-63-percent/" TargetMode="External"/><Relationship Id="rId2" Type="http://schemas.openxmlformats.org/officeDocument/2006/relationships/hyperlink" Target="https://newsradian.com/index.php/2024/11/26/maximus-posts-77-percent-increase-in-ebitda-sustaining-upward-trend-revenue-soars-by-63-percent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kbktimes.com/maximus-posts-77-percent-increase-in-ebitda-sustaining-upward-trend-revenue-soars-by-63-percent/" TargetMode="External"/><Relationship Id="rId5" Type="http://schemas.openxmlformats.org/officeDocument/2006/relationships/hyperlink" Target="https://news.google.com/search?q=Maximus%20Posts&amp;amp;amp;hl=en-IN&amp;amp;amp;gl=IN&amp;amp;amp;ceid=IN%3Aen" TargetMode="External"/><Relationship Id="rId4" Type="http://schemas.openxmlformats.org/officeDocument/2006/relationships/hyperlink" Target="https://thenewscartel.com/maximus-posts-77-percent-increase-in-ebitda-sustaining-upward-trend-revenue-soars-by-63-percent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attentionpedia.com/agency-news/maximus-posts-77-percent-increase-in-ebitda-sustaining-upward-trend-revenue-soars-by-63-percent/" TargetMode="External"/><Relationship Id="rId3" Type="http://schemas.openxmlformats.org/officeDocument/2006/relationships/hyperlink" Target="https://321journal.com/maximus-posts-77-percent-increase-in-ebitda-sustaining-upward-trend-revenue-soars-by-63-percent/" TargetMode="External"/><Relationship Id="rId7" Type="http://schemas.openxmlformats.org/officeDocument/2006/relationships/hyperlink" Target="https://medium.com/@thefilmycharcha/maximus-posts-77-percent-increase-in-ebitda-sustaining-upward-trend-revenue-soars-by-63-percent-0d7d49d4fd5a" TargetMode="External"/><Relationship Id="rId2" Type="http://schemas.openxmlformats.org/officeDocument/2006/relationships/hyperlink" Target="https://ufonews.in/maximus-posts-77-percent-increase-in-ebitda-sustaining-upward-trend-revenue-soars-by-63-percent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attentionindianews.substack.com/p/maximus-posts-77-percent-increase?r=2n9p33&amp;amp;amp;utm_campaign=post&amp;amp;amp;utm_medium=web&amp;amp;amp;triedRedirect=true" TargetMode="External"/><Relationship Id="rId5" Type="http://schemas.openxmlformats.org/officeDocument/2006/relationships/hyperlink" Target="https://flipboard.com/@TheFilmyCharcha/-maximus-posts-77-percent-increase-in-eb/a-Ruhp8Y03RKeGuLQcztOebQ%3Aa%3A3961411955-23971d9ee6%2Fattentionindia.com" TargetMode="External"/><Relationship Id="rId4" Type="http://schemas.openxmlformats.org/officeDocument/2006/relationships/hyperlink" Target="https://dailylatestnews.in/maximus-posts-77-percent-increase-in-ebitda-sustaining-upward-trend-revenue-soars-by-63-percent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instastory.in/maximus-posts-77-percent-increase-in-ebitda-sustaining-upward-trend-revenue-soars-by-63-percent" TargetMode="External"/><Relationship Id="rId3" Type="http://schemas.openxmlformats.org/officeDocument/2006/relationships/hyperlink" Target="https://yoursvia.com/maximus-posts-77-percent-increase-in-ebitda-sustaining-upward-trend-revenue-soars-by-63-percent" TargetMode="External"/><Relationship Id="rId7" Type="http://schemas.openxmlformats.org/officeDocument/2006/relationships/hyperlink" Target="https://tptv.in/maximus-posts-77-percent-increase-in-ebitda-sustaining-upward-trend-revenue-soars-by-63-percent" TargetMode="External"/><Relationship Id="rId2" Type="http://schemas.openxmlformats.org/officeDocument/2006/relationships/hyperlink" Target="https://attentionpedia.com/agency-news/maximus-posts-77-percent-increase-in-ebitda-sustaining-upward-trend-revenue-soars-by-63-percent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theviralbytes.in/maximus-posts-77-percent-increase-in-ebitda-sustaining-upward-trend-revenue-soars-by-63-percent" TargetMode="External"/><Relationship Id="rId5" Type="http://schemas.openxmlformats.org/officeDocument/2006/relationships/hyperlink" Target="https://theviralindia.com/maximus-posts-77-percent-increase-in-ebitda-sustaining-upward-trend-revenue-soars-by-63-percent" TargetMode="External"/><Relationship Id="rId4" Type="http://schemas.openxmlformats.org/officeDocument/2006/relationships/hyperlink" Target="https://logicalindia.in/maximus-posts-77-percent-increase-in-ebitda-sustaining-upward-trend-revenue-soars-by-63-percent" TargetMode="Externa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talkpedia.in/maximus-posts-77-percent-increase-in-ebitda-sustaining-upward-trend-revenue-soars-by-63-percent" TargetMode="External"/><Relationship Id="rId3" Type="http://schemas.openxmlformats.org/officeDocument/2006/relationships/hyperlink" Target="https://attentionworlds.com/maximus-posts-77-percent-increase-in-ebitda-sustaining-upward-trend-revenue-soars-by-63-percent" TargetMode="External"/><Relationship Id="rId7" Type="http://schemas.openxmlformats.org/officeDocument/2006/relationships/hyperlink" Target="https://www.sanchoretoday.com/maximus-posts-77-percent-increase-in-ebitda-sustaining-upward-trend-revenue-soars-by-63-percent" TargetMode="External"/><Relationship Id="rId2" Type="http://schemas.openxmlformats.org/officeDocument/2006/relationships/hyperlink" Target="https://fazilkatimes.in/maximus-posts-77-percent-increase-in-ebitda-sustaining-upward-trend-revenue-soars-by-63-percent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sangritv.com/maximus-posts-77-percent-increase-in-ebitda-sustaining-upward-trend-revenue-soars-by-63-percent" TargetMode="External"/><Relationship Id="rId5" Type="http://schemas.openxmlformats.org/officeDocument/2006/relationships/hyperlink" Target="https://www.jaipur-mirror.com/maximus-posts-77-percent-increase-in-ebitda-sustaining-upward-trend-revenue-soars-by-63-percent" TargetMode="External"/><Relationship Id="rId4" Type="http://schemas.openxmlformats.org/officeDocument/2006/relationships/hyperlink" Target="https://entrepreneurworlds.com/maximus-posts-77-percent-increase-in-ebitda-sustaining-upward-trend-revenue-soars-by-63-percent" TargetMode="Externa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indianweekend.in/index.php/2024/11/26/maximus-posts-77-percent-increase-in-ebitda-sustaining-upward-trend-revenue-soars-by-63-percent/" TargetMode="External"/><Relationship Id="rId3" Type="http://schemas.openxmlformats.org/officeDocument/2006/relationships/hyperlink" Target="https://www.famousinsider.com/maximus-posts-77-percent-increase-in-ebitda-sustaining-upward-trend-revenue-soars-by-63-percent" TargetMode="External"/><Relationship Id="rId7" Type="http://schemas.openxmlformats.org/officeDocument/2006/relationships/hyperlink" Target="https://www.rajasthanhorizon.com/maximus-posts-77-percent-increase-in-ebitda-sustaining-upward-trend-revenue-soars-by-63-percent" TargetMode="External"/><Relationship Id="rId2" Type="http://schemas.openxmlformats.org/officeDocument/2006/relationships/hyperlink" Target="https://www.marudharbharti.com/en/maximus-posts-77-percent-increase-in-ebitda-sustaining-upward-trend-revenue-soars-by-63-percent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financetak.com/maximus-posts-77-percent-increase-in-ebitda-sustaining-upward-trend-revenue-soars-by-63-percent" TargetMode="External"/><Relationship Id="rId5" Type="http://schemas.openxmlformats.org/officeDocument/2006/relationships/hyperlink" Target="https://www.agrnews.co.in/maximus-posts-77-percent-increase-in-ebitda-sustaining-upward-trend-revenue-soars-by-63-percent" TargetMode="External"/><Relationship Id="rId4" Type="http://schemas.openxmlformats.org/officeDocument/2006/relationships/hyperlink" Target="https://www.famousnow.in/maximus-posts-77-percent-increase-in-ebitda-sustaining-upward-trend-revenue-soars-by-63-percent" TargetMode="External"/><Relationship Id="rId9" Type="http://schemas.openxmlformats.org/officeDocument/2006/relationships/hyperlink" Target="https://en.barmerbulletin.com/maximus-posts-77-percent-increase-in-ebitda-sustaining-upward-trend-revenue-soars-by-63-percent" TargetMode="Externa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hubh24.com/maximus-posts-77-percent-increase-in-ebitda-sustaining-upward-trend-revenue-soars-by-63-percent" TargetMode="External"/><Relationship Id="rId3" Type="http://schemas.openxmlformats.org/officeDocument/2006/relationships/hyperlink" Target="https://www.indiadazzle.com/spotlight/maximus-posts-77-percent-increase-in-ebitda-sustaining-upward-trend-revenue-soars-by-63-percent" TargetMode="External"/><Relationship Id="rId7" Type="http://schemas.openxmlformats.org/officeDocument/2006/relationships/hyperlink" Target="https://www.ekaainabharat.com/en/maximus-posts-77-percent-increase-in-ebitda-sustaining-upward-trend-revenue-soars-by-63-percent" TargetMode="External"/><Relationship Id="rId2" Type="http://schemas.openxmlformats.org/officeDocument/2006/relationships/hyperlink" Target="https://en.nagaurtoday.com/maximus-posts-77-percent-increase-in-ebitda-sustaining-upward-trend-revenue-soars-by-63-percent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sptimes.in/maximus-posts-77-percent-increase-in-ebitda-sustaining-upward-trend-revenue-soars-by-63-percent" TargetMode="External"/><Relationship Id="rId5" Type="http://schemas.openxmlformats.org/officeDocument/2006/relationships/hyperlink" Target="https://www.mbi24news.com/maximus-posts-77-percent-increase-in-ebitda-sustaining-upward-trend-revenue-soars-by-63-percent" TargetMode="External"/><Relationship Id="rId4" Type="http://schemas.openxmlformats.org/officeDocument/2006/relationships/hyperlink" Target="https://www.sangriexpress.in/maximus-posts-77-percent-increase-in-ebitda-sustaining-upward-trend-revenue-soars-by-63-percent" TargetMode="Externa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https://en.marudharaaina.com/2024/11/maximus-posts-77-percent-increase-in.html" TargetMode="External"/><Relationship Id="rId3" Type="http://schemas.openxmlformats.org/officeDocument/2006/relationships/hyperlink" Target="https://en.jaipurtimes.org/maximus-posts-77-percent-increase-in-ebitda-sustaining-upward-trend-revenue-soars-by-63-percent" TargetMode="External"/><Relationship Id="rId7" Type="http://schemas.openxmlformats.org/officeDocument/2006/relationships/hyperlink" Target="https://www.educationdaddy.in/maximus-posts-77-percent-increase-in-ebitda-sustaining-upward-trend-revenue-soars-by-63-percent" TargetMode="External"/><Relationship Id="rId2" Type="http://schemas.openxmlformats.org/officeDocument/2006/relationships/hyperlink" Target="https://en.newsbolt.in/maximus-posts-77-percent-increase-in-ebitda-sustaining-upward-trend-revenue-soars-by-63-percent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jaipurkiran.com/2024/11/maximus-posts-77-percent-increase-in.html" TargetMode="External"/><Relationship Id="rId5" Type="http://schemas.openxmlformats.org/officeDocument/2006/relationships/hyperlink" Target="https://en.sangritimes.com/maximus-posts-77-percent-increase-in-ebitda-sustaining-upward-trend-revenue-soars-by-63-percent" TargetMode="External"/><Relationship Id="rId4" Type="http://schemas.openxmlformats.org/officeDocument/2006/relationships/hyperlink" Target="https://www.nationrepubliq.com/maximus-posts-77-percent-increase-in-ebitda-sustaining-upward-trend-revenue-soars-by-63-percent" TargetMode="External"/><Relationship Id="rId9" Type="http://schemas.openxmlformats.org/officeDocument/2006/relationships/hyperlink" Target="https://expresstimesjournal.com/maximus-posts-77-percent-increase-in-ebitda-sustaining-upward-trend-revenue-soars-by-63-percent/" TargetMode="Externa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dailysentinel24.com/maximus-posts-77-percent-increase-in-ebitda-sustaining-upward-trend-revenue-soars-by-63-percent/" TargetMode="External"/><Relationship Id="rId3" Type="http://schemas.openxmlformats.org/officeDocument/2006/relationships/hyperlink" Target="https://en.marudharabharti.com/maximus-posts-77-percent-increase-in-ebitda-sustaining-upward-trend-revenue-soars-by-63-percent" TargetMode="External"/><Relationship Id="rId7" Type="http://schemas.openxmlformats.org/officeDocument/2006/relationships/hyperlink" Target="https://newsbliss.in/maximus-posts-77-percent-increase-in-ebitda-sustaining-upward-trend-revenue-soars-by-63-percent/" TargetMode="External"/><Relationship Id="rId2" Type="http://schemas.openxmlformats.org/officeDocument/2006/relationships/hyperlink" Target="https://thebulletinmirror.com/2024/11/26/maximus-posts-77-percent-increase-in-ebitda-sustaining-upward-trend-revenue-soars-by-63-percent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newsfortune.in/maximus-posts-77-percent-increase-in-ebitda-sustaining-upward-trend-revenue-soars-by-63-percent/" TargetMode="External"/><Relationship Id="rId5" Type="http://schemas.openxmlformats.org/officeDocument/2006/relationships/hyperlink" Target="https://en.jalorelive.com/maximus-posts-77-percent-increase-in-ebitda-sustaining-upward-trend-revenue-soars-by-63-percent" TargetMode="External"/><Relationship Id="rId4" Type="http://schemas.openxmlformats.org/officeDocument/2006/relationships/hyperlink" Target="https://theoutlookmirror.com/maximus-posts-77-percent-increase-in-ebitda-sustaining-upward-trend-revenue-soars-by-63-percent/" TargetMode="Externa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s://thepulsetribune.com/maximus-posts-77-percent-increase-in-ebitda-sustaining-upward-trend-revenue-soars-by-63-percent/" TargetMode="External"/><Relationship Id="rId3" Type="http://schemas.openxmlformats.org/officeDocument/2006/relationships/hyperlink" Target="https://heraldnewstribune.com/maximus-posts-77-percent-increase-in-ebitda-sustaining-upward-trend-revenue-soars-by-63-percent/" TargetMode="External"/><Relationship Id="rId7" Type="http://schemas.openxmlformats.org/officeDocument/2006/relationships/hyperlink" Target="https://dispatchjounral.com/maximus-posts-77-percent-increase-in-ebitda-sustaining-upward-trend-revenue-soars-by-63-percent/" TargetMode="External"/><Relationship Id="rId2" Type="http://schemas.openxmlformats.org/officeDocument/2006/relationships/hyperlink" Target="https://www.thebizzstories.com/maximus-posts-77-percent-increase-in-ebitda-sustaining-upward-trend-revenue-soars-by-63-percent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bmetanews.com/maximus-posts-77-percent-increase-in-ebitda-sustaining-upward-trend-revenue-soars-by-63-percent/" TargetMode="External"/><Relationship Id="rId5" Type="http://schemas.openxmlformats.org/officeDocument/2006/relationships/hyperlink" Target="https://sohamnews.com/maximus-posts-77-percent-increase-in-ebitda-sustaining-upward-trend-revenue-soars-by-63-percent/" TargetMode="External"/><Relationship Id="rId4" Type="http://schemas.openxmlformats.org/officeDocument/2006/relationships/hyperlink" Target="https://rockynews.in/maximus-posts-77-percent-increase-in-ebitda-sustaining-upward-trend-revenue-soars-by-63-percent/" TargetMode="Externa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s://bhurabhai.com/maximus-posts-77-percent-increase-in-ebitda-sustaining-upward-trend-revenue-soars-by-63-percent/" TargetMode="External"/><Relationship Id="rId3" Type="http://schemas.openxmlformats.org/officeDocument/2006/relationships/hyperlink" Target="https://tradeyarrnews.com/maximus-posts-77-percent-increase-in-ebitda-sustaining-upward-trend-revenue-soars-by-63-percent/" TargetMode="External"/><Relationship Id="rId7" Type="http://schemas.openxmlformats.org/officeDocument/2006/relationships/hyperlink" Target="https://bharatscoops.com/business/maximus-posts-77-percent-increase-in-ebitda-sustaining-upward-trend-revenue-soars-by-63-percent/" TargetMode="External"/><Relationship Id="rId2" Type="http://schemas.openxmlformats.org/officeDocument/2006/relationships/hyperlink" Target="https://newslancer.in/maximus-posts-77-percent-increase-in-ebitda-sustaining-upward-trend-revenue-soars-by-63-percent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mumbaitimes.online/maximus-posts-77-percent-increase-in-ebitda-sustaining-upward-trend-revenue-soars-by-63-percent/" TargetMode="External"/><Relationship Id="rId5" Type="http://schemas.openxmlformats.org/officeDocument/2006/relationships/hyperlink" Target="https://1xstartupnews.com/maximus-posts-77-percent-increase-in-ebitda-sustaining-upward-trend-revenue-soars-by-63-percent/" TargetMode="External"/><Relationship Id="rId4" Type="http://schemas.openxmlformats.org/officeDocument/2006/relationships/hyperlink" Target="https://newsguidepost.com/maximus-posts-77-percent-increase-in-ebitda-sustaining-upward-trend-revenue-soars-by-63-percent/" TargetMode="Externa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https://privilegednews.com/index.php/2024/11/26/maximus-posts-77-percent-increase-in-ebitda-sustaining-upward-trend-revenue-soars-by-63-percent/" TargetMode="External"/><Relationship Id="rId3" Type="http://schemas.openxmlformats.org/officeDocument/2006/relationships/hyperlink" Target="https://khabarebharat.com/maximus-posts-77-percent-increase-in-ebitda-sustaining-upward-trend-revenue-soars-by-63-percent/" TargetMode="External"/><Relationship Id="rId7" Type="http://schemas.openxmlformats.org/officeDocument/2006/relationships/hyperlink" Target="https://zambianewstoday.com/index.php/2024/11/26/maximus-posts-77-percent-increase-in-ebitda-sustaining-upward-trend-revenue-soars-by-63-percent/" TargetMode="External"/><Relationship Id="rId2" Type="http://schemas.openxmlformats.org/officeDocument/2006/relationships/hyperlink" Target="https://iambhojpuriya.com/maximus-posts-77-percent-increase-in-ebitda-sustaining-upward-trend-revenue-soars-by-63-percent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kamalnewsindia.com/maximus-posts-77-percent-increase-in-ebitda-sustaining-upward-trend-revenue-soars-by-63-percent/" TargetMode="External"/><Relationship Id="rId5" Type="http://schemas.openxmlformats.org/officeDocument/2006/relationships/hyperlink" Target="https://wowentrepreneurs.in/index.php/2024/11/26/maximus-posts-77-percent-increase-in-ebitda-sustaining-upward-trend-revenue-soars-by-63-percent/" TargetMode="External"/><Relationship Id="rId4" Type="http://schemas.openxmlformats.org/officeDocument/2006/relationships/hyperlink" Target="https://thebharatjournal.com/index.php/2024/11/26/maximus-posts-77-percent-increase-in-ebitda-sustaining-upward-trend-revenue-soars-by-63-percent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india.com/maximus-posts-77-percent-increase-in-ebitda-sustaining-upward-trend-revenue-soars-by-63-percent/pnn/news/3333203.htm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https://forexnewstimes.com/index.php/maximus-posts-77-percent-increase-in-ebitda-sustaining-upward-trend-revenue-soars-by-63-percent/" TargetMode="External"/><Relationship Id="rId3" Type="http://schemas.openxmlformats.org/officeDocument/2006/relationships/hyperlink" Target="https://dailyhindu.in/index.php/2024/11/26/maximus-posts-77-percent-increase-in-ebitda-sustaining-upward-trend-revenue-soars-by-63-percent/" TargetMode="External"/><Relationship Id="rId7" Type="http://schemas.openxmlformats.org/officeDocument/2006/relationships/hyperlink" Target="https://financialnewsday.com/maximus-posts-77-percent-increase-in-ebitda-sustaining-upward-trend-revenue-soars-by-63-percent/" TargetMode="External"/><Relationship Id="rId2" Type="http://schemas.openxmlformats.org/officeDocument/2006/relationships/hyperlink" Target="https://khabreindia.com/index.php/2024/11/26/maximus-posts-77-percent-increase-in-ebitda-sustaining-upward-trend-revenue-soars-by-63-percent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bestnewsjournal.com/maximus-posts-77-percent-increase-in-ebitda-sustaining-upward-trend-revenue-soars-by-63-percent/" TargetMode="External"/><Relationship Id="rId5" Type="http://schemas.openxmlformats.org/officeDocument/2006/relationships/hyperlink" Target="https://assianews.com/index.php/maximus-posts-77-percent-increase-in-ebitda-sustaining-upward-trend-revenue-soars-by-63-percent/" TargetMode="External"/><Relationship Id="rId4" Type="http://schemas.openxmlformats.org/officeDocument/2006/relationships/hyperlink" Target="https://a2znewspaper.com/maximus-posts-77-percent-increase-in-ebitda-sustaining-upward-trend-revenue-soars-by-63-percent/" TargetMode="External"/><Relationship Id="rId9" Type="http://schemas.openxmlformats.org/officeDocument/2006/relationships/hyperlink" Target="https://globalnewstonight.com/index.php/2024/11/26/maximus-posts-77-percent-increase-in-ebitda-sustaining-upward-trend-revenue-soars-by-63-percent/" TargetMode="Externa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https://newssupplydaily.com/index.php/2024/11/26/maximus-posts-77-percent-increase-in-ebitda-sustaining-upward-trend-revenue-soars-by-63-percent/" TargetMode="External"/><Relationship Id="rId3" Type="http://schemas.openxmlformats.org/officeDocument/2006/relationships/hyperlink" Target="https://inbusinesstimes.com/maximus-posts-77-percent-increase-in-ebitda-sustaining-upward-trend-revenue-soars-by-63-percent/" TargetMode="External"/><Relationship Id="rId7" Type="http://schemas.openxmlformats.org/officeDocument/2006/relationships/hyperlink" Target="https://newsroombuzz.com/index.php/maximus-posts-77-percent-increase-in-ebitda-sustaining-upward-trend-revenue-soars-by-63-percent/" TargetMode="External"/><Relationship Id="rId2" Type="http://schemas.openxmlformats.org/officeDocument/2006/relationships/hyperlink" Target="https://globalnewstonight.com/index.php/2024/11/26/maximus-posts-77-percent-increase-in-ebitda-sustaining-upward-trend-revenue-soars-by-63-percent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newsecontent.com/maximus-posts-77-percent-increase-in-ebitda-sustaining-upward-trend-revenue-soars-by-63-percent/" TargetMode="External"/><Relationship Id="rId5" Type="http://schemas.openxmlformats.org/officeDocument/2006/relationships/hyperlink" Target="https://latestgoldnews.com/index.php/2024/11/26/maximus-posts-77-percent-increase-in-ebitda-sustaining-upward-trend-revenue-soars-by-63-percent/" TargetMode="External"/><Relationship Id="rId4" Type="http://schemas.openxmlformats.org/officeDocument/2006/relationships/hyperlink" Target="https://justnewsnow.com/index.php/maximus-posts-77-percent-increase-in-ebitda-sustaining-upward-trend-revenue-soars-by-63-percent/" TargetMode="Externa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hyperlink" Target="https://urbannewsonline.com/index.php/maximus-posts-77-percent-increase-in-ebitda-sustaining-upward-trend-revenue-soars-by-63-percent/" TargetMode="External"/><Relationship Id="rId3" Type="http://schemas.openxmlformats.org/officeDocument/2006/relationships/hyperlink" Target="https://punemetronews.com/index.php/maximus-posts-77-percent-increase-in-ebitda-sustaining-upward-trend-revenue-soars-by-63-percent/" TargetMode="External"/><Relationship Id="rId7" Type="http://schemas.openxmlformats.org/officeDocument/2006/relationships/hyperlink" Target="https://starnewsline.com/index.php/maximus-posts-77-percent-increase-in-ebitda-sustaining-upward-trend-revenue-soars-by-63-percent/" TargetMode="External"/><Relationship Id="rId2" Type="http://schemas.openxmlformats.org/officeDocument/2006/relationships/hyperlink" Target="https://newstrenddaily.com/index.php/2024/11/26/maximus-posts-77-percent-increase-in-ebitda-sustaining-upward-trend-revenue-soars-by-63-percent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nbindianews.com/maximus-posts-77-percent-increase-in-ebitda-sustaining-upward-trend-revenue-soars-by-63-percent/" TargetMode="External"/><Relationship Id="rId5" Type="http://schemas.openxmlformats.org/officeDocument/2006/relationships/hyperlink" Target="https://rtnews24.com/index.php/maximus-posts-77-percent-increase-in-ebitda-sustaining-upward-trend-revenue-soars-by-63-percent/" TargetMode="External"/><Relationship Id="rId4" Type="http://schemas.openxmlformats.org/officeDocument/2006/relationships/hyperlink" Target="https://newswireindia.in/index.php/2024/11/26/maximus-posts-77-percent-increase-in-ebitda-sustaining-upward-trend-revenue-soars-by-63-percent/" TargetMode="External"/><Relationship Id="rId9" Type="http://schemas.openxmlformats.org/officeDocument/2006/relationships/hyperlink" Target="https://venturecompanynews.com/index.php/maximus-posts-77-percent-increase-in-ebitda-sustaining-upward-trend-revenue-soars-by-63-percent/" TargetMode="Externa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hyperlink" Target="https://dailybulletin.co.in/index.php/business/maximus-posts-77-percent-increase-in-ebitda-sustaining-upward-trend-revenue-soars-by-63-percent/" TargetMode="External"/><Relationship Id="rId3" Type="http://schemas.openxmlformats.org/officeDocument/2006/relationships/hyperlink" Target="https://worldnewsforall.com/index.php/maximus-posts-77-percent-increase-in-ebitda-sustaining-upward-trend-revenue-soars-by-63-percent/" TargetMode="External"/><Relationship Id="rId7" Type="http://schemas.openxmlformats.org/officeDocument/2006/relationships/hyperlink" Target="https://cityreporters.in/index.php/2024/11/26/maximus-posts-77-percent-increase-in-ebitda-sustaining-upward-trend-revenue-soars-by-63-percent" TargetMode="External"/><Relationship Id="rId2" Type="http://schemas.openxmlformats.org/officeDocument/2006/relationships/hyperlink" Target="https://venturecompanynews.com/index.php/maximus-posts-77-percent-increase-in-ebitda-sustaining-upward-trend-revenue-soars-by-63-percent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ity-lights.in/index.php/2024/11/26/maximus-posts-77-percent-increase-in-ebitda-sustaining-upward-trend-revenue-soars-by-63-percent" TargetMode="External"/><Relationship Id="rId5" Type="http://schemas.openxmlformats.org/officeDocument/2006/relationships/hyperlink" Target="https://biznewss.in/index.php/maximus-posts-77-percent-increase-in-ebitda-sustaining-upward-trend-revenue-soars-by-63-percent/" TargetMode="External"/><Relationship Id="rId4" Type="http://schemas.openxmlformats.org/officeDocument/2006/relationships/hyperlink" Target="https://atulyahindustan.in/index.php/maximus-posts-77-percent-increase-in-ebitda-sustaining-upward-trend-revenue-soars-by-63-percent/" TargetMode="Externa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hyperlink" Target="https://mycountry.co.in/index.php/2024/11/26/maximus-posts-77-percent-increase-in-ebitda-sustaining-upward-trend-revenue-soars-by-63-percent/" TargetMode="External"/><Relationship Id="rId3" Type="http://schemas.openxmlformats.org/officeDocument/2006/relationships/hyperlink" Target="https://financialtelegraph.in/index.php/maximus-posts-77-percent-increase-in-ebitda-sustaining-upward-trend-revenue-soars-by-63-percent/" TargetMode="External"/><Relationship Id="rId7" Type="http://schemas.openxmlformats.org/officeDocument/2006/relationships/hyperlink" Target="https://indiannewsmaker.com/index.php/2024/11/26/maximus-posts-77-percent-increase-in-ebitda-sustaining-upward-trend-revenue-soars-by-63-percent/" TargetMode="External"/><Relationship Id="rId2" Type="http://schemas.openxmlformats.org/officeDocument/2006/relationships/hyperlink" Target="https://dailynewsindia.co.in/index.php/maximus-posts-77-percent-increase-in-ebitda-sustaining-upward-trend-revenue-soars-by-63-percent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indianbusinessline.com/index.php/2024/11/26/maximus-posts-77-percent-increase-in-ebitda-sustaining-upward-trend-revenue-soars-by-63-percent/" TargetMode="External"/><Relationship Id="rId5" Type="http://schemas.openxmlformats.org/officeDocument/2006/relationships/hyperlink" Target="https://indiafirstnews.in/index.php/2024/11/26/maximus-posts-77-percent-increase-in-ebitda-sustaining-upward-trend-revenue-soars-by-63-percent/" TargetMode="External"/><Relationship Id="rId4" Type="http://schemas.openxmlformats.org/officeDocument/2006/relationships/hyperlink" Target="https://higujarat.com/index.php/2024/11/26/maximus-posts-77-percent-increase-in-ebitda-sustaining-upward-trend-revenue-soars-by-63-percent/" TargetMode="Externa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hyperlink" Target="https://storywriter.co.in/index.php/2024/11/26/maximus-posts-77-percent-increase-in-ebitda-sustaining-upward-trend-revenue-soars-by-63-percent/" TargetMode="External"/><Relationship Id="rId3" Type="http://schemas.openxmlformats.org/officeDocument/2006/relationships/hyperlink" Target="https://news-scoop.in/index.php/2024/11/26/maximus-posts-77-percent-increase-in-ebitda-sustaining-upward-trend-revenue-soars-by-63-percent/" TargetMode="External"/><Relationship Id="rId7" Type="http://schemas.openxmlformats.org/officeDocument/2006/relationships/hyperlink" Target="https://republic21.in/index.php/maximus-posts-77-percent-increase-in-ebitda-sustaining-upward-trend-revenue-soars-by-63-percent/" TargetMode="External"/><Relationship Id="rId2" Type="http://schemas.openxmlformats.org/officeDocument/2006/relationships/hyperlink" Target="https://newindiaherald.com/index.php/2024/11/26/maximus-posts-77-percent-increase-in-ebitda-sustaining-upward-trend-revenue-soars-by-63-percent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eal-news.co.in/index.php/maximus-posts-77-percent-increase-in-ebitda-sustaining-upward-trend-revenue-soars-by-63-percent/" TargetMode="External"/><Relationship Id="rId5" Type="http://schemas.openxmlformats.org/officeDocument/2006/relationships/hyperlink" Target="https://primexnewsinternational.com/index.php/maximus-posts-77-percent-increase-in-ebitda-sustaining-upward-trend-revenue-soars-by-63-percent/" TargetMode="External"/><Relationship Id="rId4" Type="http://schemas.openxmlformats.org/officeDocument/2006/relationships/hyperlink" Target="https://news21.co.in/index.php/maximus-posts-77-percent-increase-in-ebitda-sustaining-upward-trend-revenue-soars-by-63-percent/" TargetMode="Externa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hyperlink" Target="https://thenationaldaily.in/index.php/2024/11/26/maximus-posts-77-percent-increase-in-ebitda-sustaining-upward-trend-revenue-soars-by-63-percent/" TargetMode="External"/><Relationship Id="rId3" Type="http://schemas.openxmlformats.org/officeDocument/2006/relationships/hyperlink" Target="https://thebigindia.co.in/index.php/2024/11/26/maximus-posts-77-percent-increase-in-ebitda-sustaining-upward-trend-revenue-soars-by-63-percent/" TargetMode="External"/><Relationship Id="rId7" Type="http://schemas.openxmlformats.org/officeDocument/2006/relationships/hyperlink" Target="https://thenationalage.com/index.php/2024/11/26/maximus-posts-77-percent-increase-in-ebitda-sustaining-upward-trend-revenue-soars-by-63-percent/" TargetMode="External"/><Relationship Id="rId2" Type="http://schemas.openxmlformats.org/officeDocument/2006/relationships/hyperlink" Target="https://the24nation.com/index.php/maximus-posts-77-percent-increase-in-ebitda-sustaining-upward-trend-revenue-soars-by-63-percent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themsmenews.com/index.php/2024/11/26/maximus-posts-77-percent-increase-in-ebitda-sustaining-upward-trend-revenue-soars-by-63-percent/" TargetMode="External"/><Relationship Id="rId5" Type="http://schemas.openxmlformats.org/officeDocument/2006/relationships/hyperlink" Target="https://theindianjournal.in/index.php/2024/11/26/maximus-posts-77-percent-increase-in-ebitda-sustaining-upward-trend-revenue-soars-by-63-percent/" TargetMode="External"/><Relationship Id="rId4" Type="http://schemas.openxmlformats.org/officeDocument/2006/relationships/hyperlink" Target="https://thegrandmedia.in/index.php/2024/11/26/maximus-posts-77-percent-increase-in-ebitda-sustaining-upward-trend-revenue-soars-by-63-percent/" TargetMode="Externa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hyperlink" Target="https://theudyog.in/index.php/2024/11/26/maximus-posts-77-percent-increase-in-ebitda-sustaining-upward-trend-revenue-soars-by-63-percent/" TargetMode="External"/><Relationship Id="rId3" Type="http://schemas.openxmlformats.org/officeDocument/2006/relationships/hyperlink" Target="https://thenewsbharti.com/index.php/2024/11/26/maximus-posts-77-percent-increase-in-ebitda-sustaining-upward-trend-revenue-soars-by-63-percent/" TargetMode="External"/><Relationship Id="rId7" Type="http://schemas.openxmlformats.org/officeDocument/2006/relationships/hyperlink" Target="https://thetimes24.in/index.php/2024/11/26/maximus-posts-77-percent-increase-in-ebitda-sustaining-upward-trend-revenue-soars-by-63-percent/" TargetMode="External"/><Relationship Id="rId2" Type="http://schemas.openxmlformats.org/officeDocument/2006/relationships/hyperlink" Target="https://thenationtimes.co.in/index.php/2024/11/26/maximus-posts-77-percent-increase-in-ebitda-sustaining-upward-trend-revenue-soars-by-63-percent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thestartupstory.co.in/index.php/2024/11/26/maximus-posts-77-percent-increase-in-ebitda-sustaining-upward-trend-revenue-soars-by-63-percent/" TargetMode="External"/><Relationship Id="rId5" Type="http://schemas.openxmlformats.org/officeDocument/2006/relationships/hyperlink" Target="https://thesamay.co.in/index.php/2024/11/26/maximus-posts-77-percent-increase-in-ebitda-sustaining-upward-trend-revenue-soars-by-63-percent/" TargetMode="External"/><Relationship Id="rId4" Type="http://schemas.openxmlformats.org/officeDocument/2006/relationships/hyperlink" Target="https://theprimeindia.in/index.php/2024/11/26/maximus-posts-77-percent-increase-in-ebitda-sustaining-upward-trend-revenue-soars-by-63-percent/" TargetMode="Externa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hyperlink" Target="https://bniindia.in/?p=44780" TargetMode="External"/><Relationship Id="rId3" Type="http://schemas.openxmlformats.org/officeDocument/2006/relationships/hyperlink" Target="https://gvblnews.com/maximus-posts-77-percent-increase-in-ebitda-sustaining-upward-trend-revenue-soars-by-63-percent/" TargetMode="External"/><Relationship Id="rId7" Type="http://schemas.openxmlformats.org/officeDocument/2006/relationships/hyperlink" Target="https://thealabamajournal.com/maximus-posts-77-percent-increase-in-ebitda-sustaining-upward-trend-revenue-soars-by-63-percent/" TargetMode="External"/><Relationship Id="rId2" Type="http://schemas.openxmlformats.org/officeDocument/2006/relationships/hyperlink" Target="https://sahityahindustan.com/index.php/2024/11/26/maximus-posts-77-percent-increase-in-ebitda-sustaining-upward-trend-revenue-soars-by-63-percent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haywardsentinel.com/business/maximus-posts-77-percent-increase-in-ebitda-sustaining-upward-trend-revenue-soars-by-63-percent/" TargetMode="External"/><Relationship Id="rId5" Type="http://schemas.openxmlformats.org/officeDocument/2006/relationships/hyperlink" Target="https://arizonianweekly.com/maximus-posts-77-percent-increase-in-ebitda-sustaining-upward-trend-revenue-soars-by-63-percent/" TargetMode="External"/><Relationship Id="rId4" Type="http://schemas.openxmlformats.org/officeDocument/2006/relationships/hyperlink" Target="https://newswiredelhi.com/index.php/maximus-posts-77-percent-increase-in-ebitda-sustaining-upward-trend-revenue-soars-by-63-percent/" TargetMode="External"/><Relationship Id="rId9" Type="http://schemas.openxmlformats.org/officeDocument/2006/relationships/hyperlink" Target="https://businessvoicenow.com/?p=37037" TargetMode="Externa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hyperlink" Target="https://maharashtra24x7.com/press-release/maximus-posts-77-percent-increase-in-ebitda-sustaining-upward-trend-revenue-soars-by-63-percent/" TargetMode="External"/><Relationship Id="rId3" Type="http://schemas.openxmlformats.org/officeDocument/2006/relationships/hyperlink" Target="https://indiaheadline.in/?p=43030" TargetMode="External"/><Relationship Id="rId7" Type="http://schemas.openxmlformats.org/officeDocument/2006/relationships/hyperlink" Target="https://rajasthanjournal.com/press-release/maximus-posts-77-percent-increase-in-ebitda-sustaining-upward-trend-revenue-soars-by-63-percent/" TargetMode="External"/><Relationship Id="rId2" Type="http://schemas.openxmlformats.org/officeDocument/2006/relationships/hyperlink" Target="https://companyvoice.in/?p=46387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lucnkowdigital.com/press-release/maximus-posts-77-percent-increase-in-ebitda-sustaining-upward-trend-revenue-soars-by-63-percent/" TargetMode="External"/><Relationship Id="rId5" Type="http://schemas.openxmlformats.org/officeDocument/2006/relationships/hyperlink" Target="https://prevalentindia.in/index.php/press-release/maximus-posts-77-percent-increase-in-ebitda-sustaining-upward-trend-revenue-soars-by-63-percent/" TargetMode="External"/><Relationship Id="rId4" Type="http://schemas.openxmlformats.org/officeDocument/2006/relationships/hyperlink" Target="https://republic-india.com/?p=46838" TargetMode="External"/><Relationship Id="rId9" Type="http://schemas.openxmlformats.org/officeDocument/2006/relationships/hyperlink" Target="https://up-patrika.com/press-release/maximus-posts-77-percent-increase-in-ebitda-sustaining-upward-trend-revenue-soars-by-63-percent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m.dailyhunt.in/news/india/english/attention+india-epaper-dh70afb931d2334d9fbcf878fa57765042/maximus+posts+77+percent+increase+in+ebitda+sustaining+upward+trend+revenue+soars+by+63+percent-newsid-dh70afb931d2334d9fbcf878fa57765042_9710afe0ac0211ef979b9ed855e7f3a0?sm=Y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hyperlink" Target="https://delhimorningtribune.com/press-release/maximus-posts-77-percent-increase-in-ebitda-sustaining-upward-trend-revenue-soars-by-63-percent/" TargetMode="External"/><Relationship Id="rId3" Type="http://schemas.openxmlformats.org/officeDocument/2006/relationships/hyperlink" Target="https://livejabalpur.com/press-release/maximus-posts-77-percent-increase-in-ebitda-sustaining-upward-trend-revenue-soars-by-63-percent/" TargetMode="External"/><Relationship Id="rId7" Type="http://schemas.openxmlformats.org/officeDocument/2006/relationships/hyperlink" Target="https://delhinewsnow.com/index.php/2024/11/27/maximus-posts-77-percent-increase-in-ebitda-sustaining-upward-trend-revenue-soars-by-63-percent/" TargetMode="External"/><Relationship Id="rId2" Type="http://schemas.openxmlformats.org/officeDocument/2006/relationships/hyperlink" Target="https://kanpurlive.in/press-release/maximus-posts-77-percent-increase-in-ebitda-sustaining-upward-trend-revenue-soars-by-63-percent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mpnewsline.com/press-release/maximus-posts-77-percent-increase-in-ebitda-sustaining-upward-trend-revenue-soars-by-63-percent/" TargetMode="External"/><Relationship Id="rId5" Type="http://schemas.openxmlformats.org/officeDocument/2006/relationships/hyperlink" Target="https://northwestnewstimes.com/index.php/press-release/maximus-posts-77-percent-increase-in-ebitda-sustaining-upward-trend-revenue-soars-by-63-percent/" TargetMode="External"/><Relationship Id="rId4" Type="http://schemas.openxmlformats.org/officeDocument/2006/relationships/hyperlink" Target="https://rajasthanmirror.com/press-release/maximus-posts-77-percent-increase-in-ebitda-sustaining-upward-trend-revenue-soars-by-63-percent/" TargetMode="Externa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hyperlink" Target="https://bizzsight.com/index.php/2024/11/27/maximus-posts-77-percent-increase-in-ebitda-sustaining-upward-trend-revenue-soars-by-63-percent/" TargetMode="External"/><Relationship Id="rId3" Type="http://schemas.openxmlformats.org/officeDocument/2006/relationships/hyperlink" Target="https://bhopalsuntimes.com/press-release/maximus-posts-77-percent-increase-in-ebitda-sustaining-upward-trend-revenue-soars-by-63-percent/" TargetMode="External"/><Relationship Id="rId7" Type="http://schemas.openxmlformats.org/officeDocument/2006/relationships/hyperlink" Target="https://nashik24.com/index.php/2024/11/27/maximus-posts-77-percent-increase-in-ebitda-sustaining-upward-trend-revenue-soars-by-63-percent/" TargetMode="External"/><Relationship Id="rId2" Type="http://schemas.openxmlformats.org/officeDocument/2006/relationships/hyperlink" Target="https://theeveningpost.in/index.php/press-release/maximus-posts-77-percent-increase-in-ebitda-sustaining-upward-trend-revenue-soars-by-63-percent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jodhpurreporter.com/index.php/2024/11/27/maximus-posts-77-percent-increase-in-ebitda-sustaining-upward-trend-revenue-soars-by-63-percent/" TargetMode="External"/><Relationship Id="rId5" Type="http://schemas.openxmlformats.org/officeDocument/2006/relationships/hyperlink" Target="https://udaipurdispatch.com/2024/11/27/maximus-posts-77-percent-increase-in-ebitda-sustaining-upward-trend-revenue-soars-by-63-percent/" TargetMode="External"/><Relationship Id="rId4" Type="http://schemas.openxmlformats.org/officeDocument/2006/relationships/hyperlink" Target="https://mpguardian.com/index.php/2024/11/27/maximus-posts-77-percent-increase-in-ebitda-sustaining-upward-trend-revenue-soars-by-63-percent/" TargetMode="Externa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hyperlink" Target="https://sattaexpress.co.in/index.php/2024/11/27/maximus-posts-77-percent-increase-in-ebitda-sustaining-upward-trend-revenue-soars-by-63-percent/" TargetMode="External"/><Relationship Id="rId3" Type="http://schemas.openxmlformats.org/officeDocument/2006/relationships/hyperlink" Target="https://pinkcitynow.com/index.php/2024/11/27/maximus-posts-77-percent-increase-in-ebitda-sustaining-upward-trend-revenue-soars-by-63-percent/" TargetMode="External"/><Relationship Id="rId7" Type="http://schemas.openxmlformats.org/officeDocument/2006/relationships/hyperlink" Target="https://prakharjagaran.com/maximus-posts-77-percent-increase-in-ebitda-sustaining-upward-trend-revenue-soars-by-63-percent/" TargetMode="External"/><Relationship Id="rId2" Type="http://schemas.openxmlformats.org/officeDocument/2006/relationships/hyperlink" Target="https://nationalinsight.in/index.php/press-release/maximus-posts-77-percent-increase-in-ebitda-sustaining-upward-trend-revenue-soars-by-63-percent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holamumbai.com/press-release/maximus-posts-77-percent-increase-in-ebitda-sustaining-upward-trend-revenue-soars-by-63-percent/" TargetMode="External"/><Relationship Id="rId5" Type="http://schemas.openxmlformats.org/officeDocument/2006/relationships/hyperlink" Target="https://khabarerajasthan.com/index.php/2024/11/27/maximus-posts-77-percent-increase-in-ebitda-sustaining-upward-trend-revenue-soars-by-63-percent/" TargetMode="External"/><Relationship Id="rId4" Type="http://schemas.openxmlformats.org/officeDocument/2006/relationships/hyperlink" Target="https://deccanexpress.co.in/index.php/press-release/maximus-posts-77-percent-increase-in-ebitda-sustaining-upward-trend-revenue-soars-by-63-percent/" TargetMode="External"/><Relationship Id="rId9" Type="http://schemas.openxmlformats.org/officeDocument/2006/relationships/hyperlink" Target="https://rajasthanexpress.in/index.php/2024/11/27/maximus-posts-77-percent-increase-in-ebitda-sustaining-upward-trend-revenue-soars-by-63-percent/" TargetMode="Externa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hyperlink" Target="https://madhyapradeshherald.com/press-release/maximus-posts-77-percent-increase-in-ebitda-sustaining-upward-trend-revenue-soars-by-63-percent/" TargetMode="External"/><Relationship Id="rId3" Type="http://schemas.openxmlformats.org/officeDocument/2006/relationships/hyperlink" Target="https://nagpurnewstoday.com/index.php/2024/11/27/maximus-posts-77-percent-increase-in-ebitda-sustaining-upward-trend-revenue-soars-by-63-percent/" TargetMode="External"/><Relationship Id="rId7" Type="http://schemas.openxmlformats.org/officeDocument/2006/relationships/hyperlink" Target="https://newstrackbhopal.com/index.php/2024/11/27/maximus-posts-77-percent-increase-in-ebitda-sustaining-upward-trend-revenue-soars-by-63-percent/" TargetMode="External"/><Relationship Id="rId2" Type="http://schemas.openxmlformats.org/officeDocument/2006/relationships/hyperlink" Target="https://businesspoint.co.in/index.php/press-release/maximus-posts-77-percent-increase-in-ebitda-sustaining-upward-trend-revenue-soars-by-63-percent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gwaliorbuzz.com/index.php/2024/11/27/maximus-posts-77-percent-increase-in-ebitda-sustaining-upward-trend-revenue-soars-by-63-percent/" TargetMode="External"/><Relationship Id="rId5" Type="http://schemas.openxmlformats.org/officeDocument/2006/relationships/hyperlink" Target="https://indorepioneer.com/index.php/press-release/maximus-posts-77-percent-increase-in-ebitda-sustaining-upward-trend-revenue-soars-by-63-percent/" TargetMode="External"/><Relationship Id="rId4" Type="http://schemas.openxmlformats.org/officeDocument/2006/relationships/hyperlink" Target="https://delhinewswatch.com/index.php/2024/11/27/maximus-posts-77-percent-increase-in-ebitda-sustaining-upward-trend-revenue-soars-by-63-percent/" TargetMode="Externa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daddy.co.in/index.php/press-release/maximus-posts-77-percent-increase-in-ebitda-sustaining-upward-trend-revenue-soars-by-63-percent/" TargetMode="External"/><Relationship Id="rId2" Type="http://schemas.openxmlformats.org/officeDocument/2006/relationships/hyperlink" Target="https://risingentrepreneurs.in/index.php/press-release/maximus-posts-77-percent-increase-in-ebitda-sustaining-upward-trend-revenue-soars-by-63-percent/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rajasthanexpress.in/index.php/2024/11/27/maximus-posts-77-percent-increase-in-ebitda-sustaining-upward-trend-revenue-soars-by-63-percent/" TargetMode="External"/><Relationship Id="rId4" Type="http://schemas.openxmlformats.org/officeDocument/2006/relationships/hyperlink" Target="https://mint-money.in/index.php/press-release/maximus-posts-77-percent-increase-in-ebitda-sustaining-upward-trend-revenue-soars-by-63-percent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Trinity\2022\Maximus\PR\PR_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-18256"/>
            <a:ext cx="6876256" cy="687625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4414" y="3857628"/>
            <a:ext cx="6618416" cy="1251767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B0F0"/>
                </a:solidFill>
              </a:rPr>
              <a:t>Maximus Press Release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596" y="6072206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Gujarat Guardian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DBF5D1-B027-3C13-03EB-CFC532A988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550" y="260648"/>
            <a:ext cx="5676900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279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596" y="6072206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Yugprabhav_Vadodara</a:t>
            </a:r>
            <a:r>
              <a:rPr lang="en-US" b="1" dirty="0"/>
              <a:t>, Date:-19-11-24, Page no.2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Picture 3" descr="A close up of a newspaper&#10;&#10;Description automatically generated">
            <a:extLst>
              <a:ext uri="{FF2B5EF4-FFF2-40B4-BE49-F238E27FC236}">
                <a16:creationId xmlns:a16="http://schemas.microsoft.com/office/drawing/2014/main" id="{BB6FB99D-85B3-BB94-A8F8-0B9337C9B1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5864" y="188640"/>
            <a:ext cx="4172272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279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596" y="6072206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Vadprad</a:t>
            </a:r>
            <a:r>
              <a:rPr lang="en-US" b="1" dirty="0"/>
              <a:t> Today, Date:-20-11-24, Page no. 2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Picture 3" descr="A newspaper with text on it&#10;&#10;Description automatically generated">
            <a:extLst>
              <a:ext uri="{FF2B5EF4-FFF2-40B4-BE49-F238E27FC236}">
                <a16:creationId xmlns:a16="http://schemas.microsoft.com/office/drawing/2014/main" id="{C6E73606-0F85-AA19-422C-5B1A6DBDA2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289" y="188640"/>
            <a:ext cx="4585422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2792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11560" y="6021288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Prabhat-Ahmedabad, Date:-22-11-24, Page No: 2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3" name="Picture 2" descr="A newspaper with text on it&#10;&#10;Description automatically generated">
            <a:extLst>
              <a:ext uri="{FF2B5EF4-FFF2-40B4-BE49-F238E27FC236}">
                <a16:creationId xmlns:a16="http://schemas.microsoft.com/office/drawing/2014/main" id="{039B48FA-3DBA-79D7-E650-88CAD8BEE9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87401"/>
            <a:ext cx="8064896" cy="548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2792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11560" y="6228020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Rakhewal</a:t>
            </a:r>
            <a:r>
              <a:rPr lang="en-US" b="1" dirty="0"/>
              <a:t>, Date:-21-11-2024, Page No: </a:t>
            </a:r>
            <a:r>
              <a:rPr lang="hi-IN" b="1" dirty="0"/>
              <a:t>4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3" name="Picture 2" descr="A page of a book&#10;&#10;Description automatically generated">
            <a:extLst>
              <a:ext uri="{FF2B5EF4-FFF2-40B4-BE49-F238E27FC236}">
                <a16:creationId xmlns:a16="http://schemas.microsoft.com/office/drawing/2014/main" id="{A901BEA0-008F-C3A9-51A9-0E133F9B13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580" y="188640"/>
            <a:ext cx="4874840" cy="603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2792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11560" y="6228020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Jai Hind, Page No: 10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3" name="Picture 2" descr="A newspaper with text on it&#10;&#10;Description automatically generated">
            <a:extLst>
              <a:ext uri="{FF2B5EF4-FFF2-40B4-BE49-F238E27FC236}">
                <a16:creationId xmlns:a16="http://schemas.microsoft.com/office/drawing/2014/main" id="{182569CF-8813-CCCD-2A48-14D4EC19E1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51495"/>
            <a:ext cx="8064896" cy="5769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2792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1560" y="5589240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https://republicnewstoday.com/index.php/2024/11/26/maximus-posts-77-percent-increase-in-ebitda-sustaining-upward-trend-revenue-soars-by-63-percent/</a:t>
            </a:r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096C30-FC32-549B-B9CD-C8011C30CB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33319"/>
            <a:ext cx="8928992" cy="386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2792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1560" y="5589240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Maximus Posts 77 Percent Increase in EBITDA, Sustaining Upward Trend; Revenue Soars by 63 Percent | </a:t>
            </a:r>
            <a:r>
              <a:rPr lang="en-US" dirty="0" err="1">
                <a:hlinkClick r:id="rId3"/>
              </a:rPr>
              <a:t>Loktej</a:t>
            </a:r>
            <a:r>
              <a:rPr lang="en-US" dirty="0">
                <a:hlinkClick r:id="rId3"/>
              </a:rPr>
              <a:t> Business News - </a:t>
            </a:r>
            <a:r>
              <a:rPr lang="en-US" dirty="0" err="1">
                <a:hlinkClick r:id="rId3"/>
              </a:rPr>
              <a:t>Loktej</a:t>
            </a:r>
            <a:r>
              <a:rPr lang="en-US" dirty="0">
                <a:hlinkClick r:id="rId3"/>
              </a:rPr>
              <a:t> English</a:t>
            </a:r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B179E1-EBC7-2553-A2DE-9CE91B76B2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2429"/>
            <a:ext cx="8712968" cy="4452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2792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1560" y="5589240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https://www.rajasthanhorizon.com/maximus-posts-77-percent-increase-in-ebitda-sustaining-upward-trend-revenue-soars-by-63-percent</a:t>
            </a:r>
            <a:endParaRPr lang="en-US" b="1" dirty="0"/>
          </a:p>
        </p:txBody>
      </p:sp>
      <p:pic>
        <p:nvPicPr>
          <p:cNvPr id="4" name="Picture 3" descr="A screenshot of a website&#10;&#10;Description automatically generated">
            <a:extLst>
              <a:ext uri="{FF2B5EF4-FFF2-40B4-BE49-F238E27FC236}">
                <a16:creationId xmlns:a16="http://schemas.microsoft.com/office/drawing/2014/main" id="{BDEA30CD-D7FE-FC77-5DD0-7D659811CE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8496944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2792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5FDC8B-B0AB-0DDF-392E-6BA9893254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DABEBB1-5985-4585-1647-1D1EDE6C5C44}"/>
              </a:ext>
            </a:extLst>
          </p:cNvPr>
          <p:cNvSpPr txBox="1"/>
          <p:nvPr/>
        </p:nvSpPr>
        <p:spPr>
          <a:xfrm>
            <a:off x="611560" y="5589240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https://thenewspremiere.com/maximus-posts-77-percent-increase-in-ebitda-sustaining-upward-trend-revenue-soars-by-63-percent/</a:t>
            </a:r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D0CAEBE-1339-ED7D-0349-63292F18A6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3" y="185765"/>
            <a:ext cx="8784977" cy="5187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197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45148" y="6233922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Business Standard, Date:-27-11-24, Page no.20</a:t>
            </a:r>
          </a:p>
        </p:txBody>
      </p:sp>
      <p:pic>
        <p:nvPicPr>
          <p:cNvPr id="4" name="Picture 3" descr="business-standar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28184" y="0"/>
            <a:ext cx="2684064" cy="9428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F2A530-446E-714C-E342-D9DB724FB6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952" y="624078"/>
            <a:ext cx="3054096" cy="560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2792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90B87A-4DD8-4F2C-9E7B-CD9F39A300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F45A64A-2426-944C-408D-ED9C564E488A}"/>
              </a:ext>
            </a:extLst>
          </p:cNvPr>
          <p:cNvSpPr txBox="1"/>
          <p:nvPr/>
        </p:nvSpPr>
        <p:spPr>
          <a:xfrm>
            <a:off x="467544" y="5589240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https://primenewstv.com/index.php/2024/11/26/maximus-posts-77-percent-increase-in-ebitda-sustaining-upward-trend-revenue-soars-by-63-percent/</a:t>
            </a:r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F069F5-3BD4-6B5C-54D6-DE1DB401D4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96752"/>
            <a:ext cx="8784976" cy="3461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928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7544" y="5589240"/>
            <a:ext cx="8280920" cy="710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https://asiannews.in/maximus-posts-77-percent-increase-in-ebitda-sustaining-upward-trend-revenue-soars-by-63-percent/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0EC44A-A505-D64A-050D-D64D9DC185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84" y="188640"/>
            <a:ext cx="8756304" cy="517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2792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7544" y="5589240"/>
            <a:ext cx="8280920" cy="710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https://deccanexpress.co.in/index.php/press-release/maximus-posts-77-percent-increase-in-ebitda-sustaining-upward-trend-revenue-soars-by-63-percent/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A screenshot of a website&#10;&#10;Description automatically generated">
            <a:extLst>
              <a:ext uri="{FF2B5EF4-FFF2-40B4-BE49-F238E27FC236}">
                <a16:creationId xmlns:a16="http://schemas.microsoft.com/office/drawing/2014/main" id="{20D06500-361F-4874-F89C-803A4801DC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32657"/>
            <a:ext cx="8568952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2792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9848F8-06DD-3C3E-D454-3B3944198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C965060-2AB7-EF2B-36AF-D3579957303D}"/>
              </a:ext>
            </a:extLst>
          </p:cNvPr>
          <p:cNvSpPr txBox="1"/>
          <p:nvPr/>
        </p:nvSpPr>
        <p:spPr>
          <a:xfrm>
            <a:off x="467544" y="5589240"/>
            <a:ext cx="8280920" cy="710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https://economicindia.co.in/business/maximus-posts-77-percent-increase-in-ebitda-sustaining-upward-trend-revenue-soars-by-63-percent/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B80D5F-F847-46CF-045D-659D6E7399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36712"/>
            <a:ext cx="8712968" cy="417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5391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7B51A-1DF3-DF5B-28C2-80832EE8D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0801CC9-6BB5-204D-0226-48219B72EBAE}"/>
              </a:ext>
            </a:extLst>
          </p:cNvPr>
          <p:cNvSpPr txBox="1"/>
          <p:nvPr/>
        </p:nvSpPr>
        <p:spPr>
          <a:xfrm>
            <a:off x="467544" y="5589240"/>
            <a:ext cx="8280920" cy="710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https://ncr-chronicle.com/press-release/maximus-posts-77-percent-increase-in-ebitda-sustaining-upward-trend-revenue-soars-by-63-percent/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Picture 3" descr="A screenshot of a website&#10;&#10;Description automatically generated">
            <a:extLst>
              <a:ext uri="{FF2B5EF4-FFF2-40B4-BE49-F238E27FC236}">
                <a16:creationId xmlns:a16="http://schemas.microsoft.com/office/drawing/2014/main" id="{B85A3234-17FF-E0A4-7CC5-81FFB3E154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7" y="332656"/>
            <a:ext cx="8747596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8261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1560" y="5589240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https://hindustanmetro.com/maximus-posts-77-percent-increase-in-ebitda-sustaining-upward-trend-revenue-soars-by-63-percent/</a:t>
            </a:r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745225-452D-76A3-25A6-6367C8FBC6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8640960" cy="449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2792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AB6635-0E8A-B331-D514-597F289D3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1E7C677-03EF-BD2A-2DA1-ED07A977A9A9}"/>
              </a:ext>
            </a:extLst>
          </p:cNvPr>
          <p:cNvSpPr txBox="1"/>
          <p:nvPr/>
        </p:nvSpPr>
        <p:spPr>
          <a:xfrm>
            <a:off x="467544" y="5589240"/>
            <a:ext cx="8280920" cy="710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https://financialpost.co.in/index.php/maximus-posts-77-percent-increase-in-ebitda-sustaining-upward-trend-revenue-soars-by-63-percent/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972FBD-FDF5-DECF-6283-C090D009D3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764704"/>
            <a:ext cx="8784976" cy="4021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6391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>
          <a:xfrm>
            <a:off x="500034" y="2571744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Other Links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052792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116633"/>
            <a:ext cx="8715436" cy="6024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https://attentionindia.com/maximus-posts-77-percent-increase-in-ebitda-sustaining-upward-trend-revenue-soars-by-63-percent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https://www.sangritoday.com/spotlight/maximus-posts-77-percent-increase-in-ebitda-sustaining-upward-trend-revenue-soars-by-63-percent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15000"/>
              </a:lnSpc>
            </a:pP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n-US" u="sng" dirty="0">
                <a:solidFill>
                  <a:srgbClr val="0000FF"/>
                </a:solidFill>
                <a:latin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https://thecapitalnews.in/index.php/press-release/maximus-posts-77-percent-increase-in-ebitda-sustaining-upward-trend-revenue-soars-by-63-percent/</a:t>
            </a:r>
            <a:r>
              <a:rPr lang="en-US" u="sng" dirty="0">
                <a:solidFill>
                  <a:srgbClr val="0000FF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en-IN" u="sng" dirty="0">
              <a:solidFill>
                <a:srgbClr val="0000FF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5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https://startupbabu.in/maximus-posts-77-percent-increase-in-ebitda-sustaining-upward-trend-revenue-soars-by-63-percent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6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https://up18news.com/maximus-posts-77-percent-increase-in-ebitda-sustaining-upward-trend-revenue-soars-by-63-percent/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https://en.samacharsansaar.com/maximus-posts-77-percent-increase-in-ebitda-sustaining-upward-trend-revenue-soars-by-63-percent/</a:t>
            </a:r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29CF9-E0E3-0E8F-F496-5583E3C0B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EFAC49F-4854-FF20-195C-409B39DC3027}"/>
              </a:ext>
            </a:extLst>
          </p:cNvPr>
          <p:cNvSpPr/>
          <p:nvPr/>
        </p:nvSpPr>
        <p:spPr>
          <a:xfrm>
            <a:off x="214282" y="116633"/>
            <a:ext cx="8715436" cy="6787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https://newsradian.com/index.php/2024/11/26/maximus-posts-77-percent-increase-in-ebitda-sustaining-upward-trend-revenue-soars-by-63-percent/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pPr lvl="0">
              <a:lnSpc>
                <a:spcPct val="115000"/>
              </a:lnSpc>
            </a:pPr>
            <a:r>
              <a:rPr lang="en-US" u="sng" dirty="0">
                <a:solidFill>
                  <a:srgbClr val="0000FF"/>
                </a:solidFill>
                <a:latin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https://m.dailyhunt.in/news/india/english/loktej+english-epaper-loktejen/maximus+posts+77+percent+increase+in+ebitda+sustaining+upward+trend+revenue+soars+by+63+percent-newsid-n640907046?sm=Y</a:t>
            </a:r>
            <a:r>
              <a:rPr lang="en-US" u="sng" dirty="0">
                <a:solidFill>
                  <a:srgbClr val="0000FF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u="sng" dirty="0">
              <a:solidFill>
                <a:srgbClr val="0000FF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4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https://thenewscartel.com/maximus-posts-77-percent-increase-in-ebitda-sustaining-upward-trend-revenue-soars-by-63-percent/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5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https://news.google.com/search?q=Maximus%20Posts&amp;amp;amp;hl=en-IN&amp;amp;amp;gl=IN&amp;amp;amp;ceid=IN%3Aen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6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https://kbktimes.com/maximus-posts-77-percent-increase-in-ebitda-sustaining-upward-trend-revenue-soars-by-63-percent/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https://theeasternage.com/maximus-posts-77-percent-increase-in-ebitda-sustaining-upward-trend-revenue-soars-by-63-percent/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8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https://independantexpress.com/maximus-posts-77-percent-increase-in-ebitda-sustaining-upward-trend-revenue-soars-by-63-percent/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6439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596" y="6072206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Divya Bhaskar, Date:-21-11-2024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 l="18107" r="16925" b="75048"/>
          <a:stretch>
            <a:fillRect/>
          </a:stretch>
        </p:blipFill>
        <p:spPr bwMode="auto">
          <a:xfrm>
            <a:off x="6133826" y="137967"/>
            <a:ext cx="2808014" cy="559457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</p:pic>
      <p:pic>
        <p:nvPicPr>
          <p:cNvPr id="6" name="Picture 5" descr="A screenshot of a newspaper&#10;&#10;Description automatically generated">
            <a:extLst>
              <a:ext uri="{FF2B5EF4-FFF2-40B4-BE49-F238E27FC236}">
                <a16:creationId xmlns:a16="http://schemas.microsoft.com/office/drawing/2014/main" id="{EFC602A9-B18B-75DA-9711-C221E69B2B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908720"/>
            <a:ext cx="5838825" cy="5040559"/>
          </a:xfrm>
          <a:prstGeom prst="rect">
            <a:avLst/>
          </a:prstGeom>
        </p:spPr>
      </p:pic>
      <p:pic>
        <p:nvPicPr>
          <p:cNvPr id="8" name="Picture 7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28825CCB-0521-9754-B15F-C6A84E7958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368" y="2564904"/>
            <a:ext cx="1169999" cy="396000"/>
          </a:xfrm>
          <a:prstGeom prst="rect">
            <a:avLst/>
          </a:prstGeom>
        </p:spPr>
      </p:pic>
      <p:pic>
        <p:nvPicPr>
          <p:cNvPr id="10" name="Picture 9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D1707C8E-F7BF-BDDC-6CD0-4EBE235F87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245" y="3032999"/>
            <a:ext cx="669297" cy="396000"/>
          </a:xfrm>
          <a:prstGeom prst="rect">
            <a:avLst/>
          </a:prstGeom>
        </p:spPr>
      </p:pic>
      <p:pic>
        <p:nvPicPr>
          <p:cNvPr id="12" name="Picture 11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09B5DFAE-F1EE-11E6-F00E-2C4718B1CC7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245" y="3501094"/>
            <a:ext cx="673790" cy="396000"/>
          </a:xfrm>
          <a:prstGeom prst="rect">
            <a:avLst/>
          </a:prstGeom>
        </p:spPr>
      </p:pic>
      <p:pic>
        <p:nvPicPr>
          <p:cNvPr id="14" name="Picture 1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36293B6F-8367-85C8-EE3F-874C3C16644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245" y="3969189"/>
            <a:ext cx="945291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2792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116633"/>
            <a:ext cx="8715436" cy="62127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https://ufonews.in/maximus-posts-77-percent-increase-in-ebitda-sustaining-upward-trend-revenue-soars-by-63-percent/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15000"/>
              </a:lnSpc>
            </a:pP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https://321journal.com/maximus-posts-77-percent-increase-in-ebitda-sustaining-upward-trend-revenue-soars-by-63-percent/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https://dailylatestnews.in/maximus-posts-77-percent-increase-in-ebitda-sustaining-upward-trend-revenue-soars-by-63-percent/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5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https://flipboard.com/@TheFilmyCharcha/-maximus-posts-77-percent-increase-in-eb/a-Ruhp8Y03RKeGuLQcztOebQ%3Aa%3A3961411955-23971d9ee6%2Fattentionindia.com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6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https://attentionindianews.substack.com/p/maximus-posts-77-percent-increase?r=2n9p33&amp;amp;amp;utm_campaign=post&amp;amp;amp;utm_medium=web&amp;amp;amp;triedRedirect=true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7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https://medium.com/@thefilmycharcha/maximus-posts-77-percent-increase-in-ebitda-sustaining-upward-trend-revenue-soars-by-63-percent-0d7d49d4fd5a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8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116633"/>
            <a:ext cx="8715436" cy="6340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https://attentionpedia.com/agency-news/maximus-posts-77-percent-increase-in-ebitda-sustaining-upward-trend-revenue-soars-by-63-percent/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https://yoursvia.com/maximus-posts-77-percent-increase-in-ebitda-sustaining-upward-trend-revenue-soars-by-63-percent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4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https://logicalindia.in/maximus-posts-77-percent-increase-in-ebitda-sustaining-upward-trend-revenue-soars-by-63-percent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5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https://theviralindia.com/maximus-posts-77-percent-increase-in-ebitda-sustaining-upward-trend-revenue-soars-by-63-percent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6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https://theviralbytes.in/maximus-posts-77-percent-increase-in-ebitda-sustaining-upward-trend-revenue-soars-by-63-percent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7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https://tptv.in/maximus-posts-77-percent-increase-in-ebitda-sustaining-upward-trend-revenue-soars-by-63-percent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https://instastory.in/maximus-posts-77-percent-increase-in-ebitda-sustaining-upward-trend-revenue-soars-by-63-percent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116633"/>
            <a:ext cx="8715436" cy="6192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https://fazilkatimes.in/maximus-posts-77-percent-increase-in-ebitda-sustaining-upward-trend-revenue-soars-by-63-percent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3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https://attentionworlds.com/maximus-posts-77-percent-increase-in-ebitda-sustaining-upward-trend-revenue-soars-by-63-percent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4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https://entrepreneurworlds.com/maximus-posts-77-percent-increase-in-ebitda-sustaining-upward-trend-revenue-soars-by-63-percent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5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https://www.jaipur-mirror.com/maximus-posts-77-percent-increase-in-ebitda-sustaining-upward-trend-revenue-soars-by-63-percent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6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https://www.sangritv.com/maximus-posts-77-percent-increase-in-ebitda-sustaining-upward-trend-revenue-soars-by-63-percent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https://www.sanchoretoday.com/maximus-posts-77-percent-increase-in-ebitda-sustaining-upward-trend-revenue-soars-by-63-percent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https://www.talkpedia.in/maximus-posts-77-percent-increase-in-ebitda-sustaining-upward-trend-revenue-soars-by-63-percent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116633"/>
            <a:ext cx="8715436" cy="6572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https://www.marudharbharti.com/en/maximus-posts-77-percent-increase-in-ebitda-sustaining-upward-trend-revenue-soars-by-63-percent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3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https://www.famousinsider.com/maximus-posts-77-percent-increase-in-ebitda-sustaining-upward-trend-revenue-soars-by-63-percent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4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https://www.famousnow.in/maximus-posts-77-percent-increase-in-ebitda-sustaining-upward-trend-revenue-soars-by-63-percent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5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https://www.agrnews.co.in/maximus-posts-77-percent-increase-in-ebitda-sustaining-upward-trend-revenue-soars-by-63-percent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6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https://www.financetak.com/maximus-posts-77-percent-increase-in-ebitda-sustaining-upward-trend-revenue-soars-by-63-percent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IN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7"/>
            </a:endParaRPr>
          </a:p>
          <a:p>
            <a:pPr>
              <a:lnSpc>
                <a:spcPct val="115000"/>
              </a:lnSpc>
            </a:pPr>
            <a:r>
              <a:rPr lang="en-US" u="sng" dirty="0">
                <a:solidFill>
                  <a:srgbClr val="0000FF"/>
                </a:solidFill>
                <a:latin typeface="Calibri" panose="020F0502020204030204" pitchFamily="34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https://indianweekend.in/index.php/2024/11/26/maximus-posts-77-percent-increase-in-ebitda-sustaining-upward-trend-revenue-soars-by-63-percent/</a:t>
            </a:r>
            <a:r>
              <a:rPr lang="en-US" u="sng" dirty="0">
                <a:solidFill>
                  <a:srgbClr val="0000FF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u="sng" dirty="0">
              <a:solidFill>
                <a:srgbClr val="0000FF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9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https://en.barmerbulletin.com/maximus-posts-77-percent-increase-in-ebitda-sustaining-upward-trend-revenue-soars-by-63-percent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116633"/>
            <a:ext cx="871543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https://en.nagaurtoday.com/maximus-posts-77-percent-increase-in-ebitda-sustaining-upward-trend-revenue-soars-by-63-percent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3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https://www.indiadazzle.com/spotlight/maximus-posts-77-percent-increase-in-ebitda-sustaining-upward-trend-revenue-soars-by-63-percent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4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https://www.sangriexpress.in/maximus-posts-77-percent-increase-in-ebitda-sustaining-upward-trend-revenue-soars-by-63-percent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5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https://www.mbi24news.com/maximus-posts-77-percent-increase-in-ebitda-sustaining-upward-trend-revenue-soars-by-63-percent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6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https://www.sptimes.in/maximus-posts-77-percent-increase-in-ebitda-sustaining-upward-trend-revenue-soars-by-63-percent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IN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7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https://www.ekaainabharat.com/en/maximus-posts-77-percent-increase-in-ebitda-sustaining-upward-trend-revenue-soars-by-63-percent</a:t>
            </a: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8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https://www.shubh24.com/maximus-posts-77-percent-increase-in-ebitda-sustaining-upward-trend-revenue-soars-by-63-percent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116633"/>
            <a:ext cx="8715436" cy="7019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https://en.newsbolt.in/maximus-posts-77-percent-increase-in-ebitda-sustaining-upward-trend-revenue-soars-by-63-percent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3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https://en.jaipurtimes.org/maximus-posts-77-percent-increase-in-ebitda-sustaining-upward-trend-revenue-soars-by-63-percent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4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https://www.nationrepubliq.com/maximus-posts-77-percent-increase-in-ebitda-sustaining-upward-trend-revenue-soars-by-63-percent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5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https://en.sangritimes.com/maximus-posts-77-percent-increase-in-ebitda-sustaining-upward-trend-revenue-soars-by-63-percent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6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https://www.jaipurkiran.com/2024/11/maximus-posts-77-percent-increase-in.html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https://www.educationdaddy.in/maximus-posts-77-percent-increase-in-ebitda-sustaining-upward-trend-revenue-soars-by-63-percent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8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https://en.marudharaaina.com/2024/11/maximus-posts-77-percent-increase-in.html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9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https://expresstimesjournal.com/maximus-posts-77-percent-increase-in-ebitda-sustaining-upward-trend-revenue-soars-by-63-percent/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5FFCF-BFB2-617D-AB21-28AB48B2B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AC96695-C54B-4369-BE6E-2A957209A7C1}"/>
              </a:ext>
            </a:extLst>
          </p:cNvPr>
          <p:cNvSpPr/>
          <p:nvPr/>
        </p:nvSpPr>
        <p:spPr>
          <a:xfrm>
            <a:off x="214282" y="116633"/>
            <a:ext cx="8715436" cy="6382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https://thebulletinmirror.com/2024/11/26/maximus-posts-77-percent-increase-in-ebitda-sustaining-upward-trend-revenue-soars-by-63-percent/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3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https://en.marudharabharti.com/maximus-posts-77-percent-increase-in-ebitda-sustaining-upward-trend-revenue-soars-by-63-percent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4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https://theoutlookmirror.com/maximus-posts-77-percent-increase-in-ebitda-sustaining-upward-trend-revenue-soars-by-63-percent/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5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https://en.jalorelive.com/maximus-posts-77-percent-increase-in-ebitda-sustaining-upward-trend-revenue-soars-by-63-percent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https://newsfortune.in/maximus-posts-77-percent-increase-in-ebitda-sustaining-upward-trend-revenue-soars-by-63-percent/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7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https://newsbliss.in/maximus-posts-77-percent-increase-in-ebitda-sustaining-upward-trend-revenue-soars-by-63-percent/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8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https://dailysentinel24.com/maximus-posts-77-percent-increase-in-ebitda-sustaining-upward-trend-revenue-soars-by-63-percent/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712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1C269D-CA68-ABA8-3D6B-8B9ED7D8D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0F9EDB-F112-6B20-566D-2035CCC29054}"/>
              </a:ext>
            </a:extLst>
          </p:cNvPr>
          <p:cNvSpPr/>
          <p:nvPr/>
        </p:nvSpPr>
        <p:spPr>
          <a:xfrm>
            <a:off x="214282" y="116633"/>
            <a:ext cx="8715436" cy="676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https://www.thebizzstories.com/maximus-posts-77-percent-increase-in-ebitda-sustaining-upward-trend-revenue-soars-by-63-percent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3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https://heraldnewstribune.com/maximus-posts-77-percent-increase-in-ebitda-sustaining-upward-trend-revenue-soars-by-63-percent/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4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https://rockynews.in/maximus-posts-77-percent-increase-in-ebitda-sustaining-upward-trend-revenue-soars-by-63-percent/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5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https://sohamnews.com/maximus-posts-77-percent-increase-in-ebitda-sustaining-upward-trend-revenue-soars-by-63-percent/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6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https://bmetanews.com/maximus-posts-77-percent-increase-in-ebitda-sustaining-upward-trend-revenue-soars-by-63-percent/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IN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7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https://dispatchjounral.com/maximus-posts-77-percent-increase-in-ebitda-sustaining-upward-trend-revenue-soars-by-63-percent/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15000"/>
              </a:lnSpc>
            </a:pPr>
            <a:endParaRPr lang="en-US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8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https://thepulsetribune.com/maximus-posts-77-percent-increase-in-ebitda-sustaining-upward-trend-revenue-soars-by-63-percent/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217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0C9E42-7F28-7E73-D8A1-5E1093AA1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956CD0B-1616-A85E-91AB-FBE905F2989A}"/>
              </a:ext>
            </a:extLst>
          </p:cNvPr>
          <p:cNvSpPr/>
          <p:nvPr/>
        </p:nvSpPr>
        <p:spPr>
          <a:xfrm>
            <a:off x="214282" y="116633"/>
            <a:ext cx="8715436" cy="7847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https://newslancer.in/maximus-posts-77-percent-increase-in-ebitda-sustaining-upward-trend-revenue-soars-by-63-percent/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IN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3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https://tradeyarrnews.com/maximus-posts-77-percent-increase-in-ebitda-sustaining-upward-trend-revenue-soars-by-63-percent/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15000"/>
              </a:lnSpc>
            </a:pPr>
            <a:endParaRPr lang="en-US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4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https://newsguidepost.com/maximus-posts-77-percent-increase-in-ebitda-sustaining-upward-trend-revenue-soars-by-63-percent/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15000"/>
              </a:lnSpc>
            </a:pPr>
            <a:endParaRPr lang="en-US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5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https://1xstartupnews.com/maximus-posts-77-percent-increase-in-ebitda-sustaining-upward-trend-revenue-soars-by-63-percent/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15000"/>
              </a:lnSpc>
            </a:pPr>
            <a:endParaRPr lang="en-US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6"/>
            </a:endParaRPr>
          </a:p>
          <a:p>
            <a:pPr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https://mumbaitimes.online/maximus-posts-77-percent-increase-in-ebitda-sustaining-upward-trend-revenue-soars-by-63-percent/</a:t>
            </a: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en-US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7"/>
            </a:endParaRPr>
          </a:p>
          <a:p>
            <a:pPr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https://bharatscoops.com/business/maximus-posts-77-percent-increase-in-ebitda-sustaining-upward-trend-revenue-soars-by-63-percent/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15000"/>
              </a:lnSpc>
            </a:pPr>
            <a:endParaRPr lang="en-US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8"/>
            </a:endParaRPr>
          </a:p>
          <a:p>
            <a:pPr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https://bhurabhai.com/maximus-posts-77-percent-increase-in-ebitda-sustaining-upward-trend-revenue-soars-by-63-percent/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2824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E2BFE7-AA66-54FB-2C55-8DCBDED2D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70E9627-AAB6-6181-C41C-9CD7CDD20E9F}"/>
              </a:ext>
            </a:extLst>
          </p:cNvPr>
          <p:cNvSpPr/>
          <p:nvPr/>
        </p:nvSpPr>
        <p:spPr>
          <a:xfrm>
            <a:off x="214282" y="116633"/>
            <a:ext cx="8715436" cy="6701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https://iambhojpuriya.com/maximus-posts-77-percent-increase-in-ebitda-sustaining-upward-trend-revenue-soars-by-63-percent/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3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https://khabarebharat.com/maximus-posts-77-percent-increase-in-ebitda-sustaining-upward-trend-revenue-soars-by-63-percent/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4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https://thebharatjournal.com/index.php/2024/11/26/maximus-posts-77-percent-increase-in-ebitda-sustaining-upward-trend-revenue-soars-by-63-percent/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5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https://wowentrepreneurs.in/index.php/2024/11/26/maximus-posts-77-percent-increase-in-ebitda-sustaining-upward-trend-revenue-soars-by-63-percent/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6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https://kamalnewsindia.com/maximus-posts-77-percent-increase-in-ebitda-sustaining-upward-trend-revenue-soars-by-63-percent/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https://zambianewstoday.com/index.php/2024/11/26/maximus-posts-77-percent-increase-in-ebitda-sustaining-upward-trend-revenue-soars-by-63-percent/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8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https://privilegednews.com/index.php/2024/11/26/maximus-posts-77-percent-increase-in-ebitda-sustaining-upward-trend-revenue-soars-by-63-percent/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724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1560" y="5589240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https://www.uniindia.com/maximus-posts-77-percent-increase-in-ebitda-sustaining-upward-trend-revenue-soars-by-63-percent/pnn/news/3333203.html</a:t>
            </a:r>
            <a:endParaRPr lang="en-US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766127C-3019-EFEE-F746-FF64496D6C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99221"/>
            <a:ext cx="7992888" cy="4549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7539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A7C7B1-6B35-1A86-802C-2CADB4FE9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703CB97-084A-C01B-14D1-6275A9A8DB67}"/>
              </a:ext>
            </a:extLst>
          </p:cNvPr>
          <p:cNvSpPr/>
          <p:nvPr/>
        </p:nvSpPr>
        <p:spPr>
          <a:xfrm>
            <a:off x="214282" y="116633"/>
            <a:ext cx="8715436" cy="6444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https://khabreindia.com/index.php/2024/11/26/maximus-posts-77-percent-increase-in-ebitda-sustaining-upward-trend-revenue-soars-by-63-percent/</a:t>
            </a: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3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https://dailyhindu.in/index.php/2024/11/26/maximus-posts-77-percent-increase-in-ebitda-sustaining-upward-trend-revenue-soars-by-63-percent/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15000"/>
              </a:lnSpc>
            </a:pPr>
            <a:endParaRPr lang="en-US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4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https://a2znewspaper.com/maximus-posts-77-percent-increase-in-ebitda-sustaining-upward-trend-revenue-soars-by-63-percent/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https://assianews.com/index.php/maximus-posts-77-percent-increase-in-ebitda-sustaining-upward-trend-revenue-soars-by-63-percent/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6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https://bestnewsjournal.com/maximus-posts-77-percent-increase-in-ebitda-sustaining-upward-trend-revenue-soars-by-63-percent/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7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https://financialnewsday.com/maximus-posts-77-percent-increase-in-ebitda-sustaining-upward-trend-revenue-soars-by-63-percent/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8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https://forexnewstimes.com/index.php/maximus-posts-77-percent-increase-in-ebitda-sustaining-upward-trend-revenue-soars-by-63-percent/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9"/>
            </a:endParaRPr>
          </a:p>
        </p:txBody>
      </p:sp>
    </p:spTree>
    <p:extLst>
      <p:ext uri="{BB962C8B-B14F-4D97-AF65-F5344CB8AC3E}">
        <p14:creationId xmlns:p14="http://schemas.microsoft.com/office/powerpoint/2010/main" val="10965667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5677F5-D00E-52B2-955D-A0B0690AB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180CFC-479D-4102-00D1-DC46E6582627}"/>
              </a:ext>
            </a:extLst>
          </p:cNvPr>
          <p:cNvSpPr/>
          <p:nvPr/>
        </p:nvSpPr>
        <p:spPr>
          <a:xfrm>
            <a:off x="214282" y="116633"/>
            <a:ext cx="8715436" cy="6701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https://globalnewstonight.com/index.php/2024/11/26/maximus-posts-77-percent-increase-in-ebitda-sustaining-upward-trend-revenue-soars-by-63-percent/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3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https://inbusinesstimes.com/maximus-posts-77-percent-increase-in-ebitda-sustaining-upward-trend-revenue-soars-by-63-percent/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4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https://justnewsnow.com/index.php/maximus-posts-77-percent-increase-in-ebitda-sustaining-upward-trend-revenue-soars-by-63-percent/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https://latestgoldnews.com/index.php/2024/11/26/maximus-posts-77-percent-increase-in-ebitda-sustaining-upward-trend-revenue-soars-by-63-percent/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6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https://newsecontent.com/maximus-posts-77-percent-increase-in-ebitda-sustaining-upward-trend-revenue-soars-by-63-percent/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7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https://newsroombuzz.com/index.php/maximus-posts-77-percent-increase-in-ebitda-sustaining-upward-trend-revenue-soars-by-63-percent/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8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https://newssupplydaily.com/index.php/2024/11/26/maximus-posts-77-percent-increase-in-ebitda-sustaining-upward-trend-revenue-soars-by-63-percent/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88172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D6E31-DD87-FB3E-38E7-F77F447CE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66D21B7-DD72-7C9B-721B-961F4FBC7470}"/>
              </a:ext>
            </a:extLst>
          </p:cNvPr>
          <p:cNvSpPr/>
          <p:nvPr/>
        </p:nvSpPr>
        <p:spPr>
          <a:xfrm>
            <a:off x="214282" y="116633"/>
            <a:ext cx="8715436" cy="7081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https://newstrenddaily.com/index.php/2024/11/26/maximus-posts-77-percent-increase-in-ebitda-sustaining-upward-trend-revenue-soars-by-63-percent/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3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https://punemetronews.com/index.php/maximus-posts-77-percent-increase-in-ebitda-sustaining-upward-trend-revenue-soars-by-63-percent/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4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https://newswireindia.in/index.php/2024/11/26/maximus-posts-77-percent-increase-in-ebitda-sustaining-upward-trend-revenue-soars-by-63-percent/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5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https://rtnews24.com/index.php/maximus-posts-77-percent-increase-in-ebitda-sustaining-upward-trend-revenue-soars-by-63-percent/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15000"/>
              </a:lnSpc>
            </a:pPr>
            <a:endParaRPr lang="en-US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6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https://snbindianews.com/maximus-posts-77-percent-increase-in-ebitda-sustaining-upward-trend-revenue-soars-by-63-percent/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15000"/>
              </a:lnSpc>
            </a:pPr>
            <a:endParaRPr lang="en-US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7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https://starnewsline.com/index.php/maximus-posts-77-percent-increase-in-ebitda-sustaining-upward-trend-revenue-soars-by-63-percent/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8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https://urbannewsonline.com/index.php/maximus-posts-77-percent-increase-in-ebitda-sustaining-upward-trend-revenue-soars-by-63-percent/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9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38227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074848-0EC3-F184-E54C-3919F8E7D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220512F-4BB9-BB77-6F88-E75E7DBE7DB7}"/>
              </a:ext>
            </a:extLst>
          </p:cNvPr>
          <p:cNvSpPr/>
          <p:nvPr/>
        </p:nvSpPr>
        <p:spPr>
          <a:xfrm>
            <a:off x="214282" y="116633"/>
            <a:ext cx="8715436" cy="6572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https://venturecompanynews.com/index.php/maximus-posts-77-percent-increase-in-ebitda-sustaining-upward-trend-revenue-soars-by-63-percent/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15000"/>
              </a:lnSpc>
            </a:pP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https://worldnewsforall.com/index.php/maximus-posts-77-percent-increase-in-ebitda-sustaining-upward-trend-revenue-soars-by-63-percent/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https://atulyahindustan.in/index.php/maximus-posts-77-percent-increase-in-ebitda-sustaining-upward-trend-revenue-soars-by-63-percent/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5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https://biznewss.in/index.php/maximus-posts-77-percent-increase-in-ebitda-sustaining-upward-trend-revenue-soars-by-63-percent/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6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https://city-lights.in/index.php/2024/11/26/maximus-posts-77-percent-increase-in-ebitda-sustaining-upward-trend-revenue-soars-by-63-percent</a:t>
            </a:r>
            <a:endParaRPr lang="en-US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7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https://cityreporters.in/index.php/2024/11/26/maximus-posts-77-percent-increase-in-ebitda-sustaining-upward-trend-revenue-soars-by-63-percent</a:t>
            </a:r>
            <a:endParaRPr lang="en-US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8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https://dailybulletin.co.in/index.php/business/maximus-posts-77-percent-increase-in-ebitda-sustaining-upward-trend-revenue-soars-by-63-percent/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23273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D6EDAC-BFB2-B176-D92A-2095BD21F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AF8BE75-8FC9-37A0-A813-BEE1C5B77A18}"/>
              </a:ext>
            </a:extLst>
          </p:cNvPr>
          <p:cNvSpPr/>
          <p:nvPr/>
        </p:nvSpPr>
        <p:spPr>
          <a:xfrm>
            <a:off x="214282" y="116633"/>
            <a:ext cx="8715436" cy="71478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https://dailynewsindia.co.in/index.php/maximus-posts-77-percent-increase-in-ebitda-sustaining-upward-trend-revenue-soars-by-63-percent/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https://financialtelegraph.in/index.php/maximus-posts-77-percent-increase-in-ebitda-sustaining-upward-trend-revenue-soars-by-63-percent/</a:t>
            </a:r>
            <a:endParaRPr lang="en-US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4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https://higujarat.com/index.php/2024/11/26/maximus-posts-77-percent-increase-in-ebitda-sustaining-upward-trend-revenue-soars-by-63-percent/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15000"/>
              </a:lnSpc>
            </a:pPr>
            <a:endParaRPr lang="en-US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5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https://indiafirstnews.in/index.php/2024/11/26/maximus-posts-77-percent-increase-in-ebitda-sustaining-upward-trend-revenue-soars-by-63-percent/</a:t>
            </a:r>
            <a:endParaRPr lang="en-US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6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https://indianbusinessline.com/index.php/2024/11/26/maximus-posts-77-percent-increase-in-ebitda-sustaining-upward-trend-revenue-soars-by-63-percent/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7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https://indiannewsmaker.com/index.php/2024/11/26/maximus-posts-77-percent-increase-in-ebitda-sustaining-upward-trend-revenue-soars-by-63-percent/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en-US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8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https://mycountry.co.in/index.php/2024/11/26/maximus-posts-77-percent-increase-in-ebitda-sustaining-upward-trend-revenue-soars-by-63-percent/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700184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0B3C20-DAD8-6F64-805A-60B5BB408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5412B7-E34B-23D8-23AE-E25444391E80}"/>
              </a:ext>
            </a:extLst>
          </p:cNvPr>
          <p:cNvSpPr/>
          <p:nvPr/>
        </p:nvSpPr>
        <p:spPr>
          <a:xfrm>
            <a:off x="214282" y="116633"/>
            <a:ext cx="8715436" cy="6572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https://newindiaherald.com/index.php/2024/11/26/maximus-posts-77-percent-increase-in-ebitda-sustaining-upward-trend-revenue-soars-by-63-percent/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3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https://news-scoop.in/index.php/2024/11/26/maximus-posts-77-percent-increase-in-ebitda-sustaining-upward-trend-revenue-soars-by-63-percent/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4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https://news21.co.in/index.php/maximus-posts-77-percent-increase-in-ebitda-sustaining-upward-trend-revenue-soars-by-63-percent/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5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https://primexnewsinternational.com/index.php/maximus-posts-77-percent-increase-in-ebitda-sustaining-upward-trend-revenue-soars-by-63-percent/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6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https://real-news.co.in/index.php/maximus-posts-77-percent-increase-in-ebitda-sustaining-upward-trend-revenue-soars-by-63-percent/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7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https://republic21.in/index.php/maximus-posts-77-percent-increase-in-ebitda-sustaining-upward-trend-revenue-soars-by-63-percent/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8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https://storywriter.co.in/index.php/2024/11/26/maximus-posts-77-percent-increase-in-ebitda-sustaining-upward-trend-revenue-soars-by-63-percent/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54593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49208-5075-2FB8-6D66-D8ED5E38E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2376991-6913-98CA-ADD8-A9026E41E11E}"/>
              </a:ext>
            </a:extLst>
          </p:cNvPr>
          <p:cNvSpPr/>
          <p:nvPr/>
        </p:nvSpPr>
        <p:spPr>
          <a:xfrm>
            <a:off x="214282" y="116633"/>
            <a:ext cx="8715436" cy="7019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https://the24nation.com/index.php/maximus-posts-77-percent-increase-in-ebitda-sustaining-upward-trend-revenue-soars-by-63-percent/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3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https://thebigindia.co.in/index.php/2024/11/26/maximus-posts-77-percent-increase-in-ebitda-sustaining-upward-trend-revenue-soars-by-63-percent/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4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https://thegrandmedia.in/index.php/2024/11/26/maximus-posts-77-percent-increase-in-ebitda-sustaining-upward-trend-revenue-soars-by-63-percent/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5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https://theindianjournal.in/index.php/2024/11/26/maximus-posts-77-percent-increase-in-ebitda-sustaining-upward-trend-revenue-soars-by-63-percent/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15000"/>
              </a:lnSpc>
            </a:pPr>
            <a:endParaRPr lang="en-US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6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https://themsmenews.com/index.php/2024/11/26/maximus-posts-77-percent-increase-in-ebitda-sustaining-upward-trend-revenue-soars-by-63-percent/</a:t>
            </a:r>
            <a:endParaRPr lang="en-US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7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https://thenationalage.com/index.php/2024/11/26/maximus-posts-77-percent-increase-in-ebitda-sustaining-upward-trend-revenue-soars-by-63-percent/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8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https://thenationaldaily.in/index.php/2024/11/26/maximus-posts-77-percent-increase-in-ebitda-sustaining-upward-trend-revenue-soars-by-63-percent/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31166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AB0DF-379A-06CC-B311-0CBF8BFA8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4329AF2-A751-1185-BA24-883CD3A7E092}"/>
              </a:ext>
            </a:extLst>
          </p:cNvPr>
          <p:cNvSpPr/>
          <p:nvPr/>
        </p:nvSpPr>
        <p:spPr>
          <a:xfrm>
            <a:off x="214282" y="116633"/>
            <a:ext cx="8715436" cy="7000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https://thenationtimes.co.in/index.php/2024/11/26/maximus-posts-77-percent-increase-in-ebitda-sustaining-upward-trend-revenue-soars-by-63-percent/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https://thenewsbharti.com/index.php/2024/11/26/maximus-posts-77-percent-increase-in-ebitda-sustaining-upward-trend-revenue-soars-by-63-percent/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4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https://theprimeindia.in/index.php/2024/11/26/maximus-posts-77-percent-increase-in-ebitda-sustaining-upward-trend-revenue-soars-by-63-percent/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5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https://thesamay.co.in/index.php/2024/11/26/maximus-posts-77-percent-increase-in-ebitda-sustaining-upward-trend-revenue-soars-by-63-percent/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6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https://thestartupstory.co.in/index.php/2024/11/26/maximus-posts-77-percent-increase-in-ebitda-sustaining-upward-trend-revenue-soars-by-63-percent/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7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https://thetimes24.in/index.php/2024/11/26/maximus-posts-77-percent-increase-in-ebitda-sustaining-upward-trend-revenue-soars-by-63-percent/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8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https://theudyog.in/index.php/2024/11/26/maximus-posts-77-percent-increase-in-ebitda-sustaining-upward-trend-revenue-soars-by-63-percent/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12972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27DCE-FC09-A34D-B827-3B86A4C3D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29D9E15-DA96-29E3-AD84-38B54763D7B1}"/>
              </a:ext>
            </a:extLst>
          </p:cNvPr>
          <p:cNvSpPr/>
          <p:nvPr/>
        </p:nvSpPr>
        <p:spPr>
          <a:xfrm>
            <a:off x="214282" y="116633"/>
            <a:ext cx="8715436" cy="676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https://sahityahindustan.com/index.php/2024/11/26/maximus-posts-77-percent-increase-in-ebitda-sustaining-upward-trend-revenue-soars-by-63-percent/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3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https://gvblnews.com/maximus-posts-77-percent-increase-in-ebitda-sustaining-upward-trend-revenue-soars-by-63-percent/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4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https://newswiredelhi.com/index.php/maximus-posts-77-percent-increase-in-ebitda-sustaining-upward-trend-revenue-soars-by-63-percent/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5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https://arizonianweekly.com/maximus-posts-77-percent-increase-in-ebitda-sustaining-upward-trend-revenue-soars-by-63-percent/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6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https://haywardsentinel.com/business/maximus-posts-77-percent-increase-in-ebitda-sustaining-upward-trend-revenue-soars-by-63-percent/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15000"/>
              </a:lnSpc>
            </a:pPr>
            <a:endParaRPr lang="en-US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7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https://thealabamajournal.com/maximus-posts-77-percent-increase-in-ebitda-sustaining-upward-trend-revenue-soars-by-63-percent/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15000"/>
              </a:lnSpc>
            </a:pPr>
            <a:endParaRPr lang="en-US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8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https://bniindia.in/?p=44780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15000"/>
              </a:lnSpc>
            </a:pPr>
            <a:endParaRPr lang="en-US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9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https://businessvoicenow.com/?p=37037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7458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E9B73-3686-FC24-8E32-865DF4BBA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945FA12-A2B7-1D28-E5EA-4F1BFDC87FF1}"/>
              </a:ext>
            </a:extLst>
          </p:cNvPr>
          <p:cNvSpPr/>
          <p:nvPr/>
        </p:nvSpPr>
        <p:spPr>
          <a:xfrm>
            <a:off x="214282" y="116633"/>
            <a:ext cx="8715436" cy="6444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https://companyvoice.in/?p=46387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3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https://indiaheadline.in/?p=43030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4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https://republic-india.com/?p=46838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5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https://prevalentindia.in/index.php/press-release/maximus-posts-77-percent-increase-in-ebitda-sustaining-upward-trend-revenue-soars-by-63-percent/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15000"/>
              </a:lnSpc>
            </a:pPr>
            <a:endParaRPr lang="en-US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6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https://lucnkowdigital.com/press-release/maximus-posts-77-percent-increase-in-ebitda-sustaining-upward-trend-revenue-soars-by-63-percent/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15000"/>
              </a:lnSpc>
            </a:pPr>
            <a:endParaRPr lang="en-US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7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https://rajasthanjournal.com/press-release/maximus-posts-77-percent-increase-in-ebitda-sustaining-upward-trend-revenue-soars-by-63-percent/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15000"/>
              </a:lnSpc>
            </a:pPr>
            <a:endParaRPr lang="en-US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8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https://maharashtra24x7.com/press-release/maximus-posts-77-percent-increase-in-ebitda-sustaining-upward-trend-revenue-soars-by-63-percent/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15000"/>
              </a:lnSpc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https://up-patrika.com/press-release/maximus-posts-77-percent-increase-in-ebitda-sustaining-upward-trend-revenue-soars-by-63-percent/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894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25D30-6464-F527-963A-277153886C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FDB538C-CA7B-C71B-DA26-63086A8429B9}"/>
              </a:ext>
            </a:extLst>
          </p:cNvPr>
          <p:cNvSpPr txBox="1"/>
          <p:nvPr/>
        </p:nvSpPr>
        <p:spPr>
          <a:xfrm>
            <a:off x="251520" y="5589240"/>
            <a:ext cx="8640960" cy="1208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sz="16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https://m.dailyhunt.in/news/india/english/attention+india-epaper-dh70afb931d2334d9fbcf878fa57765042/maximus+posts+77+percent+increase+in+ebitda+sustaining+upward+trend+revenue+soars+by+63+percent-newsid-dh70afb931d2334d9fbcf878fa57765042_9710afe0ac0211ef979b9ed855e7f3a0?sm=Y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FAEDC983-62A1-03EA-688B-3660264728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88640"/>
            <a:ext cx="8064895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14569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C55B3-CAB6-F547-A8AB-89FD01517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138191-6E6A-C257-4EB4-71909C7A8EB8}"/>
              </a:ext>
            </a:extLst>
          </p:cNvPr>
          <p:cNvSpPr/>
          <p:nvPr/>
        </p:nvSpPr>
        <p:spPr>
          <a:xfrm>
            <a:off x="214282" y="116633"/>
            <a:ext cx="8715436" cy="676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https://kanpurlive.in/press-release/maximus-posts-77-percent-increase-in-ebitda-sustaining-upward-trend-revenue-soars-by-63-percent/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15000"/>
              </a:lnSpc>
            </a:pPr>
            <a:endParaRPr lang="en-US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3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https://livejabalpur.com/press-release/maximus-posts-77-percent-increase-in-ebitda-sustaining-upward-trend-revenue-soars-by-63-percent/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15000"/>
              </a:lnSpc>
            </a:pPr>
            <a:endParaRPr lang="en-US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4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https://rajasthanmirror.com/press-release/maximus-posts-77-percent-increase-in-ebitda-sustaining-upward-trend-revenue-soars-by-63-percent/</a:t>
            </a:r>
            <a:endParaRPr lang="en-US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5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https://northwestnewstimes.com/index.php/press-release/maximus-posts-77-percent-increase-in-ebitda-sustaining-upward-trend-revenue-soars-by-63-percent/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15000"/>
              </a:lnSpc>
            </a:pPr>
            <a:endParaRPr lang="en-US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6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https://mpnewsline.com/press-release/maximus-posts-77-percent-increase-in-ebitda-sustaining-upward-trend-revenue-soars-by-63-percent/</a:t>
            </a: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7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https://delhinewsnow.com/index.php/2024/11/27/maximus-posts-77-percent-increase-in-ebitda-sustaining-upward-trend-revenue-soars-by-63-percent/</a:t>
            </a: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https://delhimorningtribune.com/press-release/maximus-posts-77-percent-increase-in-ebitda-sustaining-upward-trend-revenue-soars-by-63-percent/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102386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7FCAD9-B86D-4C4D-05AA-F9C033E0AA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E5917E-CCF7-CCA7-7957-4DFB4D5C1EAE}"/>
              </a:ext>
            </a:extLst>
          </p:cNvPr>
          <p:cNvSpPr/>
          <p:nvPr/>
        </p:nvSpPr>
        <p:spPr>
          <a:xfrm>
            <a:off x="214282" y="116633"/>
            <a:ext cx="8715436" cy="6444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https://theeveningpost.in/index.php/press-release/maximus-posts-77-percent-increase-in-ebitda-sustaining-upward-trend-revenue-soars-by-63-percent/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3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https://bhopalsuntimes.com/press-release/maximus-posts-77-percent-increase-in-ebitda-sustaining-upward-trend-revenue-soars-by-63-percent/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4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https://mpguardian.com/index.php/2024/11/27/maximus-posts-77-percent-increase-in-ebitda-sustaining-upward-trend-revenue-soars-by-63-percent/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5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https://udaipurdispatch.com/2024/11/27/maximus-posts-77-percent-increase-in-ebitda-sustaining-upward-trend-revenue-soars-by-63-percent/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6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https://jodhpurreporter.com/index.php/2024/11/27/maximus-posts-77-percent-increase-in-ebitda-sustaining-upward-trend-revenue-soars-by-63-percent/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7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https://nashik24.com/index.php/2024/11/27/maximus-posts-77-percent-increase-in-ebitda-sustaining-upward-trend-revenue-soars-by-63-percent/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15000"/>
              </a:lnSpc>
            </a:pPr>
            <a:endParaRPr lang="en-US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8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https://bizzsight.com/index.php/2024/11/27/maximus-posts-77-percent-increase-in-ebitda-sustaining-upward-trend-revenue-soars-by-63-percent/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9865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7AED6E-1865-2461-FDAD-83813B54D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DB41945-3881-E9E0-4884-464AF8151A53}"/>
              </a:ext>
            </a:extLst>
          </p:cNvPr>
          <p:cNvSpPr/>
          <p:nvPr/>
        </p:nvSpPr>
        <p:spPr>
          <a:xfrm>
            <a:off x="214282" y="116633"/>
            <a:ext cx="8715436" cy="676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https://nationalinsight.in/index.php/press-release/maximus-posts-77-percent-increase-in-ebitda-sustaining-upward-trend-revenue-soars-by-63-percent/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3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https://pinkcitynow.com/index.php/2024/11/27/maximus-posts-77-percent-increase-in-ebitda-sustaining-upward-trend-revenue-soars-by-63-percent/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4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https://khabarerajasthan.com/index.php/2024/11/27/maximus-posts-77-percent-increase-in-ebitda-sustaining-upward-trend-revenue-soars-by-63-percent/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6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https://holamumbai.com/press-release/maximus-posts-77-percent-increase-in-ebitda-sustaining-upward-trend-revenue-soars-by-63-percent/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15000"/>
              </a:lnSpc>
            </a:pPr>
            <a:endParaRPr lang="en-US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7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https://prakharjagaran.com/maximus-posts-77-percent-increase-in-ebitda-sustaining-upward-trend-revenue-soars-by-63-percent/</a:t>
            </a:r>
            <a:endParaRPr lang="en-US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8"/>
            </a:endParaRPr>
          </a:p>
          <a:p>
            <a:pPr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https://sattaexpress.co.in/index.php/2024/11/27/maximus-posts-77-percent-increase-in-ebitda-sustaining-upward-trend-revenue-soars-by-63-percent/</a:t>
            </a: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en-US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https://rajasthanexpress.in/index.php/2024/11/27/maximus-posts-77-percent-increase-in-ebitda-sustaining-upward-trend-revenue-soars-by-63-percent/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52431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9A51A-0AA8-F4C4-DBDB-C51CD2105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CF38DE7-D071-7634-4903-03719DD48246}"/>
              </a:ext>
            </a:extLst>
          </p:cNvPr>
          <p:cNvSpPr/>
          <p:nvPr/>
        </p:nvSpPr>
        <p:spPr>
          <a:xfrm>
            <a:off x="214282" y="116633"/>
            <a:ext cx="8715436" cy="676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https://businesspoint.co.in/index.php/press-release/maximus-posts-77-percent-increase-in-ebitda-sustaining-upward-trend-revenue-soars-by-63-percent/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3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https://nagpurnewstoday.com/index.php/2024/11/27/maximus-posts-77-percent-increase-in-ebitda-sustaining-upward-trend-revenue-soars-by-63-percent/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4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https://delhinewswatch.com/index.php/2024/11/27/maximus-posts-77-percent-increase-in-ebitda-sustaining-upward-trend-revenue-soars-by-63-percent/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5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https://indorepioneer.com/index.php/press-release/maximus-posts-77-percent-increase-in-ebitda-sustaining-upward-trend-revenue-soars-by-63-percent/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6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https://gwaliorbuzz.com/index.php/2024/11/27/maximus-posts-77-percent-increase-in-ebitda-sustaining-upward-trend-revenue-soars-by-63-percent/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15000"/>
              </a:lnSpc>
            </a:pPr>
            <a:endParaRPr lang="en-US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7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https://newstrackbhopal.com/index.php/2024/11/27/maximus-posts-77-percent-increase-in-ebitda-sustaining-upward-trend-revenue-soars-by-63-percent/</a:t>
            </a: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8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https://madhyapradeshherald.com/press-release/maximus-posts-77-percent-increase-in-ebitda-sustaining-upward-trend-revenue-soars-by-63-percent/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53108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EF531-482F-72C7-81C5-523D10860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C5DBEAB-4286-9DDB-FCAE-DFB143564982}"/>
              </a:ext>
            </a:extLst>
          </p:cNvPr>
          <p:cNvSpPr/>
          <p:nvPr/>
        </p:nvSpPr>
        <p:spPr>
          <a:xfrm>
            <a:off x="214282" y="116633"/>
            <a:ext cx="8715436" cy="32590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https://risingentrepreneurs.in/index.php/press-release/maximus-posts-77-percent-increase-in-ebitda-sustaining-upward-trend-revenue-soars-by-63-percent/</a:t>
            </a:r>
            <a:endParaRPr lang="en-US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3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https://newsdaddy.co.in/index.php/press-release/maximus-posts-77-percent-increase-in-ebitda-sustaining-upward-trend-revenue-soars-by-63-percent/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15000"/>
              </a:lnSpc>
            </a:pPr>
            <a:endParaRPr lang="en-US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4"/>
            </a:endParaRPr>
          </a:p>
          <a:p>
            <a:pPr lvl="0">
              <a:lnSpc>
                <a:spcPct val="115000"/>
              </a:lnSpc>
            </a:pP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https://mint-money.in/index.php/press-release/maximus-posts-77-percent-increase-in-ebitda-sustaining-upward-trend-revenue-soars-by-63-percent/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15000"/>
              </a:lnSpc>
            </a:pPr>
            <a:endParaRPr lang="en-US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5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017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596" y="6072206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Western Times (Eng) :- Ahmedabad, Date:-27-11-24, Page no.06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219523"/>
            <a:ext cx="3802705" cy="689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A newspaper article with text&#10;&#10;Description automatically generated">
            <a:extLst>
              <a:ext uri="{FF2B5EF4-FFF2-40B4-BE49-F238E27FC236}">
                <a16:creationId xmlns:a16="http://schemas.microsoft.com/office/drawing/2014/main" id="{01011D5D-51EF-C0C2-04A0-14326DDAF36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052736"/>
            <a:ext cx="7344816" cy="5019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279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596" y="6072206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Loksatta</a:t>
            </a:r>
            <a:r>
              <a:rPr lang="en-US" b="1" dirty="0"/>
              <a:t> </a:t>
            </a:r>
            <a:r>
              <a:rPr lang="en-US" b="1" dirty="0" err="1"/>
              <a:t>Jansatta</a:t>
            </a:r>
            <a:r>
              <a:rPr lang="en-US" b="1" dirty="0"/>
              <a:t>, Vadodara, Date:-25-11-2024, Page No- 9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Picture 3" descr="A newspaper with text and numbers">
            <a:extLst>
              <a:ext uri="{FF2B5EF4-FFF2-40B4-BE49-F238E27FC236}">
                <a16:creationId xmlns:a16="http://schemas.microsoft.com/office/drawing/2014/main" id="{A4ACE892-65CF-7FF1-DA7E-50364FB57E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646" y="188640"/>
            <a:ext cx="5132707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279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596" y="6072206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Aaj</a:t>
            </a:r>
            <a:r>
              <a:rPr lang="en-US" b="1" dirty="0"/>
              <a:t> Kal (Guj) :- Rajkot, Date:-20-11-24, Page no. 10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Picture 3" descr="A newspaper with text on it&#10;&#10;Description automatically generated">
            <a:extLst>
              <a:ext uri="{FF2B5EF4-FFF2-40B4-BE49-F238E27FC236}">
                <a16:creationId xmlns:a16="http://schemas.microsoft.com/office/drawing/2014/main" id="{FDF13471-A278-8BB0-6722-3A0CC80764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485124"/>
            <a:ext cx="6912768" cy="5392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279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596" y="6072206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Vadodara Samachar, Date:-21-11-24, Page no. 2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Picture 3" descr="A newspaper with text on it&#10;&#10;Description automatically generated">
            <a:extLst>
              <a:ext uri="{FF2B5EF4-FFF2-40B4-BE49-F238E27FC236}">
                <a16:creationId xmlns:a16="http://schemas.microsoft.com/office/drawing/2014/main" id="{DEA4F41E-B536-D229-8EE8-4FFAF8C8E7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96" y="416463"/>
            <a:ext cx="8391876" cy="5532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2792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1308</TotalTime>
  <Words>2515</Words>
  <Application>Microsoft Office PowerPoint</Application>
  <PresentationFormat>On-screen Show (4:3)</PresentationFormat>
  <Paragraphs>387</Paragraphs>
  <Slides>54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7" baseType="lpstr">
      <vt:lpstr>Arial</vt:lpstr>
      <vt:lpstr>Calibri</vt:lpstr>
      <vt:lpstr>Office Theme</vt:lpstr>
      <vt:lpstr>Maximus Press Release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Maximus Africa Press Release</dc:title>
  <dc:creator>Windows User</dc:creator>
  <cp:lastModifiedBy>Khushboo MIL</cp:lastModifiedBy>
  <cp:revision>512</cp:revision>
  <dcterms:created xsi:type="dcterms:W3CDTF">2022-08-04T10:21:55Z</dcterms:created>
  <dcterms:modified xsi:type="dcterms:W3CDTF">2025-01-04T12:31:29Z</dcterms:modified>
</cp:coreProperties>
</file>